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53" autoAdjust="0"/>
    <p:restoredTop sz="94660"/>
  </p:normalViewPr>
  <p:slideViewPr>
    <p:cSldViewPr snapToGrid="0">
      <p:cViewPr varScale="1">
        <p:scale>
          <a:sx n="46" d="100"/>
          <a:sy n="46" d="100"/>
        </p:scale>
        <p:origin x="10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5C682-0DB7-464C-975E-95930AEE1CA1}" type="datetimeFigureOut">
              <a:rPr lang="en-GB" smtClean="0"/>
              <a:t>14/10/2020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FF5A8-E203-499C-AD41-9917BAA88E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3812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5C682-0DB7-464C-975E-95930AEE1CA1}" type="datetimeFigureOut">
              <a:rPr lang="en-GB" smtClean="0"/>
              <a:t>14/10/2020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FF5A8-E203-499C-AD41-9917BAA88E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6214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5C682-0DB7-464C-975E-95930AEE1CA1}" type="datetimeFigureOut">
              <a:rPr lang="en-GB" smtClean="0"/>
              <a:t>14/10/2020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FF5A8-E203-499C-AD41-9917BAA88E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6596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5C682-0DB7-464C-975E-95930AEE1CA1}" type="datetimeFigureOut">
              <a:rPr lang="en-GB" smtClean="0"/>
              <a:t>14/10/2020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FF5A8-E203-499C-AD41-9917BAA88E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9169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5C682-0DB7-464C-975E-95930AEE1CA1}" type="datetimeFigureOut">
              <a:rPr lang="en-GB" smtClean="0"/>
              <a:t>14/10/2020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FF5A8-E203-499C-AD41-9917BAA88E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6862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5C682-0DB7-464C-975E-95930AEE1CA1}" type="datetimeFigureOut">
              <a:rPr lang="en-GB" smtClean="0"/>
              <a:t>14/10/2020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FF5A8-E203-499C-AD41-9917BAA88E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4591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5C682-0DB7-464C-975E-95930AEE1CA1}" type="datetimeFigureOut">
              <a:rPr lang="en-GB" smtClean="0"/>
              <a:t>14/10/2020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FF5A8-E203-499C-AD41-9917BAA88E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991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5C682-0DB7-464C-975E-95930AEE1CA1}" type="datetimeFigureOut">
              <a:rPr lang="en-GB" smtClean="0"/>
              <a:t>14/10/2020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FF5A8-E203-499C-AD41-9917BAA88E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1562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5C682-0DB7-464C-975E-95930AEE1CA1}" type="datetimeFigureOut">
              <a:rPr lang="en-GB" smtClean="0"/>
              <a:t>14/10/2020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FF5A8-E203-499C-AD41-9917BAA88E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495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5C682-0DB7-464C-975E-95930AEE1CA1}" type="datetimeFigureOut">
              <a:rPr lang="en-GB" smtClean="0"/>
              <a:t>14/10/2020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FF5A8-E203-499C-AD41-9917BAA88E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1193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5C682-0DB7-464C-975E-95930AEE1CA1}" type="datetimeFigureOut">
              <a:rPr lang="en-GB" smtClean="0"/>
              <a:t>14/10/2020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FF5A8-E203-499C-AD41-9917BAA88E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396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5C682-0DB7-464C-975E-95930AEE1CA1}" type="datetimeFigureOut">
              <a:rPr lang="en-GB" smtClean="0"/>
              <a:t>14/10/2020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FF5A8-E203-499C-AD41-9917BAA88E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509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VID_20201009_14233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-67267"/>
            <a:ext cx="9784813" cy="733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60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Hayley Glassock</dc:creator>
  <cp:lastModifiedBy>Hayley Glassock</cp:lastModifiedBy>
  <cp:revision>1</cp:revision>
  <dcterms:created xsi:type="dcterms:W3CDTF">2020-10-14T14:50:41Z</dcterms:created>
  <dcterms:modified xsi:type="dcterms:W3CDTF">2020-10-14T14:50:54Z</dcterms:modified>
</cp:coreProperties>
</file>