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AA79F9-7681-3812-D409-346E2C0E9C71}" v="638" dt="2024-04-19T17:12:23.6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nny Gough" userId="S::pennyg@wivelsfield.e-sussex.sch.uk::c80486c9-c87f-4ffe-acec-9f6bd0a24c1d" providerId="AD" clId="Web-{13AA79F9-7681-3812-D409-346E2C0E9C71}"/>
    <pc:docChg chg="modSld">
      <pc:chgData name="Penny Gough" userId="S::pennyg@wivelsfield.e-sussex.sch.uk::c80486c9-c87f-4ffe-acec-9f6bd0a24c1d" providerId="AD" clId="Web-{13AA79F9-7681-3812-D409-346E2C0E9C71}" dt="2024-04-19T17:12:23.697" v="569" actId="14100"/>
      <pc:docMkLst>
        <pc:docMk/>
      </pc:docMkLst>
      <pc:sldChg chg="addSp delSp modSp">
        <pc:chgData name="Penny Gough" userId="S::pennyg@wivelsfield.e-sussex.sch.uk::c80486c9-c87f-4ffe-acec-9f6bd0a24c1d" providerId="AD" clId="Web-{13AA79F9-7681-3812-D409-346E2C0E9C71}" dt="2024-04-19T17:12:23.697" v="569" actId="14100"/>
        <pc:sldMkLst>
          <pc:docMk/>
          <pc:sldMk cId="109857222" sldId="256"/>
        </pc:sldMkLst>
        <pc:graphicFrameChg chg="mod modGraphic">
          <ac:chgData name="Penny Gough" userId="S::pennyg@wivelsfield.e-sussex.sch.uk::c80486c9-c87f-4ffe-acec-9f6bd0a24c1d" providerId="AD" clId="Web-{13AA79F9-7681-3812-D409-346E2C0E9C71}" dt="2024-04-19T17:10:56.144" v="565"/>
          <ac:graphicFrameMkLst>
            <pc:docMk/>
            <pc:sldMk cId="109857222" sldId="256"/>
            <ac:graphicFrameMk id="6" creationId="{37B9965A-92FE-97D9-6260-EF0ABD84B1EE}"/>
          </ac:graphicFrameMkLst>
        </pc:graphicFrameChg>
        <pc:picChg chg="del">
          <ac:chgData name="Penny Gough" userId="S::pennyg@wivelsfield.e-sussex.sch.uk::c80486c9-c87f-4ffe-acec-9f6bd0a24c1d" providerId="AD" clId="Web-{13AA79F9-7681-3812-D409-346E2C0E9C71}" dt="2024-04-19T16:55:06.951" v="0"/>
          <ac:picMkLst>
            <pc:docMk/>
            <pc:sldMk cId="109857222" sldId="256"/>
            <ac:picMk id="2" creationId="{72F53F72-78F8-84BC-1798-B27206B93682}"/>
          </ac:picMkLst>
        </pc:picChg>
        <pc:picChg chg="mod">
          <ac:chgData name="Penny Gough" userId="S::pennyg@wivelsfield.e-sussex.sch.uk::c80486c9-c87f-4ffe-acec-9f6bd0a24c1d" providerId="AD" clId="Web-{13AA79F9-7681-3812-D409-346E2C0E9C71}" dt="2024-04-19T16:56:17.956" v="73" actId="1076"/>
          <ac:picMkLst>
            <pc:docMk/>
            <pc:sldMk cId="109857222" sldId="256"/>
            <ac:picMk id="4" creationId="{5F2E5862-DF49-EE78-EA22-663B91D2A657}"/>
          </ac:picMkLst>
        </pc:picChg>
        <pc:picChg chg="del">
          <ac:chgData name="Penny Gough" userId="S::pennyg@wivelsfield.e-sussex.sch.uk::c80486c9-c87f-4ffe-acec-9f6bd0a24c1d" providerId="AD" clId="Web-{13AA79F9-7681-3812-D409-346E2C0E9C71}" dt="2024-04-19T16:57:09.882" v="108"/>
          <ac:picMkLst>
            <pc:docMk/>
            <pc:sldMk cId="109857222" sldId="256"/>
            <ac:picMk id="7" creationId="{9C5C0760-56AA-C049-D488-D25A822DF9F3}"/>
          </ac:picMkLst>
        </pc:picChg>
        <pc:picChg chg="add mod">
          <ac:chgData name="Penny Gough" userId="S::pennyg@wivelsfield.e-sussex.sch.uk::c80486c9-c87f-4ffe-acec-9f6bd0a24c1d" providerId="AD" clId="Web-{13AA79F9-7681-3812-D409-346E2C0E9C71}" dt="2024-04-19T16:55:12.373" v="2" actId="1076"/>
          <ac:picMkLst>
            <pc:docMk/>
            <pc:sldMk cId="109857222" sldId="256"/>
            <ac:picMk id="8" creationId="{49FA1F5C-A54B-8DDE-D6ED-E646DF157506}"/>
          </ac:picMkLst>
        </pc:picChg>
        <pc:picChg chg="del">
          <ac:chgData name="Penny Gough" userId="S::pennyg@wivelsfield.e-sussex.sch.uk::c80486c9-c87f-4ffe-acec-9f6bd0a24c1d" providerId="AD" clId="Web-{13AA79F9-7681-3812-D409-346E2C0E9C71}" dt="2024-04-19T17:00:35.615" v="280"/>
          <ac:picMkLst>
            <pc:docMk/>
            <pc:sldMk cId="109857222" sldId="256"/>
            <ac:picMk id="9" creationId="{159A4840-A193-2B44-ECAF-6CCB43BCABD7}"/>
          </ac:picMkLst>
        </pc:picChg>
        <pc:picChg chg="add mod">
          <ac:chgData name="Penny Gough" userId="S::pennyg@wivelsfield.e-sussex.sch.uk::c80486c9-c87f-4ffe-acec-9f6bd0a24c1d" providerId="AD" clId="Web-{13AA79F9-7681-3812-D409-346E2C0E9C71}" dt="2024-04-19T16:59:32.064" v="208" actId="1076"/>
          <ac:picMkLst>
            <pc:docMk/>
            <pc:sldMk cId="109857222" sldId="256"/>
            <ac:picMk id="10" creationId="{B9A942ED-EF47-F6C3-8B59-B26E13140385}"/>
          </ac:picMkLst>
        </pc:picChg>
        <pc:picChg chg="mod">
          <ac:chgData name="Penny Gough" userId="S::pennyg@wivelsfield.e-sussex.sch.uk::c80486c9-c87f-4ffe-acec-9f6bd0a24c1d" providerId="AD" clId="Web-{13AA79F9-7681-3812-D409-346E2C0E9C71}" dt="2024-04-19T16:56:42.755" v="89" actId="1076"/>
          <ac:picMkLst>
            <pc:docMk/>
            <pc:sldMk cId="109857222" sldId="256"/>
            <ac:picMk id="11" creationId="{23E74A92-BE31-AC27-57AB-98AAF551FB48}"/>
          </ac:picMkLst>
        </pc:picChg>
        <pc:picChg chg="del">
          <ac:chgData name="Penny Gough" userId="S::pennyg@wivelsfield.e-sussex.sch.uk::c80486c9-c87f-4ffe-acec-9f6bd0a24c1d" providerId="AD" clId="Web-{13AA79F9-7681-3812-D409-346E2C0E9C71}" dt="2024-04-19T17:00:31.771" v="279"/>
          <ac:picMkLst>
            <pc:docMk/>
            <pc:sldMk cId="109857222" sldId="256"/>
            <ac:picMk id="13" creationId="{869E5A0B-F534-E3D2-0DB4-7D49CC6569D0}"/>
          </ac:picMkLst>
        </pc:picChg>
        <pc:picChg chg="del mod">
          <ac:chgData name="Penny Gough" userId="S::pennyg@wivelsfield.e-sussex.sch.uk::c80486c9-c87f-4ffe-acec-9f6bd0a24c1d" providerId="AD" clId="Web-{13AA79F9-7681-3812-D409-346E2C0E9C71}" dt="2024-04-19T17:03:05.579" v="411"/>
          <ac:picMkLst>
            <pc:docMk/>
            <pc:sldMk cId="109857222" sldId="256"/>
            <ac:picMk id="14" creationId="{792DBF41-5A94-7B56-93AA-95DB8675FC77}"/>
          </ac:picMkLst>
        </pc:picChg>
        <pc:picChg chg="mod">
          <ac:chgData name="Penny Gough" userId="S::pennyg@wivelsfield.e-sussex.sch.uk::c80486c9-c87f-4ffe-acec-9f6bd0a24c1d" providerId="AD" clId="Web-{13AA79F9-7681-3812-D409-346E2C0E9C71}" dt="2024-04-19T17:04:24.475" v="429" actId="1076"/>
          <ac:picMkLst>
            <pc:docMk/>
            <pc:sldMk cId="109857222" sldId="256"/>
            <ac:picMk id="15" creationId="{171ED644-0978-933F-51D6-3F4B26981FC1}"/>
          </ac:picMkLst>
        </pc:picChg>
        <pc:picChg chg="mod">
          <ac:chgData name="Penny Gough" userId="S::pennyg@wivelsfield.e-sussex.sch.uk::c80486c9-c87f-4ffe-acec-9f6bd0a24c1d" providerId="AD" clId="Web-{13AA79F9-7681-3812-D409-346E2C0E9C71}" dt="2024-04-19T17:08:50.385" v="488" actId="1076"/>
          <ac:picMkLst>
            <pc:docMk/>
            <pc:sldMk cId="109857222" sldId="256"/>
            <ac:picMk id="16" creationId="{50312DC1-4C28-31FB-7DE2-E6A2B0380708}"/>
          </ac:picMkLst>
        </pc:picChg>
        <pc:picChg chg="mod">
          <ac:chgData name="Penny Gough" userId="S::pennyg@wivelsfield.e-sussex.sch.uk::c80486c9-c87f-4ffe-acec-9f6bd0a24c1d" providerId="AD" clId="Web-{13AA79F9-7681-3812-D409-346E2C0E9C71}" dt="2024-04-19T17:10:33.470" v="551" actId="1076"/>
          <ac:picMkLst>
            <pc:docMk/>
            <pc:sldMk cId="109857222" sldId="256"/>
            <ac:picMk id="17" creationId="{79FFB0E4-F15C-4F8C-5482-AC8E38E0B249}"/>
          </ac:picMkLst>
        </pc:picChg>
        <pc:picChg chg="add mod">
          <ac:chgData name="Penny Gough" userId="S::pennyg@wivelsfield.e-sussex.sch.uk::c80486c9-c87f-4ffe-acec-9f6bd0a24c1d" providerId="AD" clId="Web-{13AA79F9-7681-3812-D409-346E2C0E9C71}" dt="2024-04-19T17:12:23.697" v="569" actId="14100"/>
          <ac:picMkLst>
            <pc:docMk/>
            <pc:sldMk cId="109857222" sldId="256"/>
            <ac:picMk id="18" creationId="{FF18B877-4138-19DB-7855-D6587226DC27}"/>
          </ac:picMkLst>
        </pc:picChg>
        <pc:picChg chg="add mod">
          <ac:chgData name="Penny Gough" userId="S::pennyg@wivelsfield.e-sussex.sch.uk::c80486c9-c87f-4ffe-acec-9f6bd0a24c1d" providerId="AD" clId="Web-{13AA79F9-7681-3812-D409-346E2C0E9C71}" dt="2024-04-19T17:05:15.135" v="443" actId="1076"/>
          <ac:picMkLst>
            <pc:docMk/>
            <pc:sldMk cId="109857222" sldId="256"/>
            <ac:picMk id="19" creationId="{1A568530-1CB7-AD8F-E299-8F54827313AB}"/>
          </ac:picMkLst>
        </pc:picChg>
        <pc:picChg chg="add mod">
          <ac:chgData name="Penny Gough" userId="S::pennyg@wivelsfield.e-sussex.sch.uk::c80486c9-c87f-4ffe-acec-9f6bd0a24c1d" providerId="AD" clId="Web-{13AA79F9-7681-3812-D409-346E2C0E9C71}" dt="2024-04-19T17:06:38.844" v="447" actId="1076"/>
          <ac:picMkLst>
            <pc:docMk/>
            <pc:sldMk cId="109857222" sldId="256"/>
            <ac:picMk id="20" creationId="{394D2F23-F69E-D9DE-5CB6-B3897B98A191}"/>
          </ac:picMkLst>
        </pc:picChg>
      </pc:sldChg>
    </pc:docChg>
  </pc:docChgLst>
  <pc:docChgLst>
    <pc:chgData name="Penny Gough" userId="S::pennyg@wivelsfield.e-sussex.sch.uk::c80486c9-c87f-4ffe-acec-9f6bd0a24c1d" providerId="AD" clId="Web-{FBF1C9A0-4CE9-F0E3-0DEA-AFECB9A7B977}"/>
    <pc:docChg chg="modSld">
      <pc:chgData name="Penny Gough" userId="S::pennyg@wivelsfield.e-sussex.sch.uk::c80486c9-c87f-4ffe-acec-9f6bd0a24c1d" providerId="AD" clId="Web-{FBF1C9A0-4CE9-F0E3-0DEA-AFECB9A7B977}" dt="2023-10-26T13:39:36.322" v="208"/>
      <pc:docMkLst>
        <pc:docMk/>
      </pc:docMkLst>
      <pc:sldChg chg="addSp delSp modSp">
        <pc:chgData name="Penny Gough" userId="S::pennyg@wivelsfield.e-sussex.sch.uk::c80486c9-c87f-4ffe-acec-9f6bd0a24c1d" providerId="AD" clId="Web-{FBF1C9A0-4CE9-F0E3-0DEA-AFECB9A7B977}" dt="2023-10-26T13:39:36.322" v="208"/>
        <pc:sldMkLst>
          <pc:docMk/>
          <pc:sldMk cId="109857222" sldId="256"/>
        </pc:sldMkLst>
        <pc:graphicFrameChg chg="mod modGraphic">
          <ac:chgData name="Penny Gough" userId="S::pennyg@wivelsfield.e-sussex.sch.uk::c80486c9-c87f-4ffe-acec-9f6bd0a24c1d" providerId="AD" clId="Web-{FBF1C9A0-4CE9-F0E3-0DEA-AFECB9A7B977}" dt="2023-10-26T13:39:36.322" v="208"/>
          <ac:graphicFrameMkLst>
            <pc:docMk/>
            <pc:sldMk cId="109857222" sldId="256"/>
            <ac:graphicFrameMk id="6" creationId="{37B9965A-92FE-97D9-6260-EF0ABD84B1EE}"/>
          </ac:graphicFrameMkLst>
        </pc:graphicFrameChg>
        <pc:picChg chg="add mod">
          <ac:chgData name="Penny Gough" userId="S::pennyg@wivelsfield.e-sussex.sch.uk::c80486c9-c87f-4ffe-acec-9f6bd0a24c1d" providerId="AD" clId="Web-{FBF1C9A0-4CE9-F0E3-0DEA-AFECB9A7B977}" dt="2023-10-26T12:49:41.127" v="2" actId="1076"/>
          <ac:picMkLst>
            <pc:docMk/>
            <pc:sldMk cId="109857222" sldId="256"/>
            <ac:picMk id="2" creationId="{72F53F72-78F8-84BC-1798-B27206B93682}"/>
          </ac:picMkLst>
        </pc:picChg>
        <pc:picChg chg="add mod">
          <ac:chgData name="Penny Gough" userId="S::pennyg@wivelsfield.e-sussex.sch.uk::c80486c9-c87f-4ffe-acec-9f6bd0a24c1d" providerId="AD" clId="Web-{FBF1C9A0-4CE9-F0E3-0DEA-AFECB9A7B977}" dt="2023-10-26T13:34:55.279" v="175" actId="14100"/>
          <ac:picMkLst>
            <pc:docMk/>
            <pc:sldMk cId="109857222" sldId="256"/>
            <ac:picMk id="4" creationId="{5F2E5862-DF49-EE78-EA22-663B91D2A657}"/>
          </ac:picMkLst>
        </pc:picChg>
        <pc:picChg chg="del">
          <ac:chgData name="Penny Gough" userId="S::pennyg@wivelsfield.e-sussex.sch.uk::c80486c9-c87f-4ffe-acec-9f6bd0a24c1d" providerId="AD" clId="Web-{FBF1C9A0-4CE9-F0E3-0DEA-AFECB9A7B977}" dt="2023-10-26T12:49:05.767" v="0"/>
          <ac:picMkLst>
            <pc:docMk/>
            <pc:sldMk cId="109857222" sldId="256"/>
            <ac:picMk id="4" creationId="{82CE500F-286E-DEC5-5742-846764057E44}"/>
          </ac:picMkLst>
        </pc:picChg>
        <pc:picChg chg="del">
          <ac:chgData name="Penny Gough" userId="S::pennyg@wivelsfield.e-sussex.sch.uk::c80486c9-c87f-4ffe-acec-9f6bd0a24c1d" providerId="AD" clId="Web-{FBF1C9A0-4CE9-F0E3-0DEA-AFECB9A7B977}" dt="2023-10-26T13:26:26.166" v="135"/>
          <ac:picMkLst>
            <pc:docMk/>
            <pc:sldMk cId="109857222" sldId="256"/>
            <ac:picMk id="8" creationId="{EE772CBA-8EDD-010C-2CA4-5E875DF8AFE4}"/>
          </ac:picMkLst>
        </pc:picChg>
        <pc:picChg chg="del">
          <ac:chgData name="Penny Gough" userId="S::pennyg@wivelsfield.e-sussex.sch.uk::c80486c9-c87f-4ffe-acec-9f6bd0a24c1d" providerId="AD" clId="Web-{FBF1C9A0-4CE9-F0E3-0DEA-AFECB9A7B977}" dt="2023-10-26T13:26:30.526" v="136"/>
          <ac:picMkLst>
            <pc:docMk/>
            <pc:sldMk cId="109857222" sldId="256"/>
            <ac:picMk id="10" creationId="{D296D7D8-E3D5-D721-8F97-9E18A4DDFCC0}"/>
          </ac:picMkLst>
        </pc:picChg>
        <pc:picChg chg="add mod">
          <ac:chgData name="Penny Gough" userId="S::pennyg@wivelsfield.e-sussex.sch.uk::c80486c9-c87f-4ffe-acec-9f6bd0a24c1d" providerId="AD" clId="Web-{FBF1C9A0-4CE9-F0E3-0DEA-AFECB9A7B977}" dt="2023-10-26T13:35:33.124" v="178" actId="14100"/>
          <ac:picMkLst>
            <pc:docMk/>
            <pc:sldMk cId="109857222" sldId="256"/>
            <ac:picMk id="11" creationId="{23E74A92-BE31-AC27-57AB-98AAF551FB48}"/>
          </ac:picMkLst>
        </pc:picChg>
        <pc:picChg chg="del">
          <ac:chgData name="Penny Gough" userId="S::pennyg@wivelsfield.e-sussex.sch.uk::c80486c9-c87f-4ffe-acec-9f6bd0a24c1d" providerId="AD" clId="Web-{FBF1C9A0-4CE9-F0E3-0DEA-AFECB9A7B977}" dt="2023-10-26T13:07:00.285" v="130"/>
          <ac:picMkLst>
            <pc:docMk/>
            <pc:sldMk cId="109857222" sldId="256"/>
            <ac:picMk id="11" creationId="{73BB9124-39DE-3B40-7E3F-CD2C54A4A26D}"/>
          </ac:picMkLst>
        </pc:picChg>
        <pc:picChg chg="del">
          <ac:chgData name="Penny Gough" userId="S::pennyg@wivelsfield.e-sussex.sch.uk::c80486c9-c87f-4ffe-acec-9f6bd0a24c1d" providerId="AD" clId="Web-{FBF1C9A0-4CE9-F0E3-0DEA-AFECB9A7B977}" dt="2023-10-26T12:52:26.960" v="72"/>
          <ac:picMkLst>
            <pc:docMk/>
            <pc:sldMk cId="109857222" sldId="256"/>
            <ac:picMk id="12" creationId="{0AFED517-A6DB-5A7F-A30D-C0F9749C5218}"/>
          </ac:picMkLst>
        </pc:picChg>
        <pc:picChg chg="add mod">
          <ac:chgData name="Penny Gough" userId="S::pennyg@wivelsfield.e-sussex.sch.uk::c80486c9-c87f-4ffe-acec-9f6bd0a24c1d" providerId="AD" clId="Web-{FBF1C9A0-4CE9-F0E3-0DEA-AFECB9A7B977}" dt="2023-10-26T13:36:39.986" v="183" actId="14100"/>
          <ac:picMkLst>
            <pc:docMk/>
            <pc:sldMk cId="109857222" sldId="256"/>
            <ac:picMk id="12" creationId="{7C022B8F-18F0-37FB-08C1-6B0B8071BB2E}"/>
          </ac:picMkLst>
        </pc:picChg>
        <pc:picChg chg="add mod">
          <ac:chgData name="Penny Gough" userId="S::pennyg@wivelsfield.e-sussex.sch.uk::c80486c9-c87f-4ffe-acec-9f6bd0a24c1d" providerId="AD" clId="Web-{FBF1C9A0-4CE9-F0E3-0DEA-AFECB9A7B977}" dt="2023-10-26T13:37:25.331" v="195" actId="1076"/>
          <ac:picMkLst>
            <pc:docMk/>
            <pc:sldMk cId="109857222" sldId="256"/>
            <ac:picMk id="13" creationId="{869E5A0B-F534-E3D2-0DB4-7D49CC6569D0}"/>
          </ac:picMkLst>
        </pc:picChg>
        <pc:picChg chg="del">
          <ac:chgData name="Penny Gough" userId="S::pennyg@wivelsfield.e-sussex.sch.uk::c80486c9-c87f-4ffe-acec-9f6bd0a24c1d" providerId="AD" clId="Web-{FBF1C9A0-4CE9-F0E3-0DEA-AFECB9A7B977}" dt="2023-10-26T12:52:23.898" v="71"/>
          <ac:picMkLst>
            <pc:docMk/>
            <pc:sldMk cId="109857222" sldId="256"/>
            <ac:picMk id="13" creationId="{A3F9076F-D481-3C0A-AF0F-DFB1556E45B9}"/>
          </ac:picMkLst>
        </pc:picChg>
        <pc:picChg chg="add mod">
          <ac:chgData name="Penny Gough" userId="S::pennyg@wivelsfield.e-sussex.sch.uk::c80486c9-c87f-4ffe-acec-9f6bd0a24c1d" providerId="AD" clId="Web-{FBF1C9A0-4CE9-F0E3-0DEA-AFECB9A7B977}" dt="2023-10-26T13:37:56.801" v="198" actId="14100"/>
          <ac:picMkLst>
            <pc:docMk/>
            <pc:sldMk cId="109857222" sldId="256"/>
            <ac:picMk id="16" creationId="{50312DC1-4C28-31FB-7DE2-E6A2B0380708}"/>
          </ac:picMkLst>
        </pc:picChg>
        <pc:picChg chg="del mod">
          <ac:chgData name="Penny Gough" userId="S::pennyg@wivelsfield.e-sussex.sch.uk::c80486c9-c87f-4ffe-acec-9f6bd0a24c1d" providerId="AD" clId="Web-{FBF1C9A0-4CE9-F0E3-0DEA-AFECB9A7B977}" dt="2023-10-26T12:52:53.555" v="76"/>
          <ac:picMkLst>
            <pc:docMk/>
            <pc:sldMk cId="109857222" sldId="256"/>
            <ac:picMk id="16" creationId="{94F251B0-D1AD-C749-A5F9-53C8261C96EE}"/>
          </ac:picMkLst>
        </pc:picChg>
        <pc:picChg chg="add mod">
          <ac:chgData name="Penny Gough" userId="S::pennyg@wivelsfield.e-sussex.sch.uk::c80486c9-c87f-4ffe-acec-9f6bd0a24c1d" providerId="AD" clId="Web-{FBF1C9A0-4CE9-F0E3-0DEA-AFECB9A7B977}" dt="2023-10-26T13:38:28.459" v="200" actId="1076"/>
          <ac:picMkLst>
            <pc:docMk/>
            <pc:sldMk cId="109857222" sldId="256"/>
            <ac:picMk id="17" creationId="{79FFB0E4-F15C-4F8C-5482-AC8E38E0B249}"/>
          </ac:picMkLst>
        </pc:picChg>
      </pc:sldChg>
    </pc:docChg>
  </pc:docChgLst>
  <pc:docChgLst>
    <pc:chgData name="Penny Gough" userId="S::pennyg@wivelsfield.e-sussex.sch.uk::c80486c9-c87f-4ffe-acec-9f6bd0a24c1d" providerId="AD" clId="Web-{79AFFCE9-B62E-EB00-3BDA-8D9370E082B0}"/>
    <pc:docChg chg="modSld">
      <pc:chgData name="Penny Gough" userId="S::pennyg@wivelsfield.e-sussex.sch.uk::c80486c9-c87f-4ffe-acec-9f6bd0a24c1d" providerId="AD" clId="Web-{79AFFCE9-B62E-EB00-3BDA-8D9370E082B0}" dt="2023-11-03T07:40:01.816" v="0" actId="14100"/>
      <pc:docMkLst>
        <pc:docMk/>
      </pc:docMkLst>
      <pc:sldChg chg="modSp">
        <pc:chgData name="Penny Gough" userId="S::pennyg@wivelsfield.e-sussex.sch.uk::c80486c9-c87f-4ffe-acec-9f6bd0a24c1d" providerId="AD" clId="Web-{79AFFCE9-B62E-EB00-3BDA-8D9370E082B0}" dt="2023-11-03T07:40:01.816" v="0" actId="14100"/>
        <pc:sldMkLst>
          <pc:docMk/>
          <pc:sldMk cId="109857222" sldId="256"/>
        </pc:sldMkLst>
        <pc:picChg chg="mod">
          <ac:chgData name="Penny Gough" userId="S::pennyg@wivelsfield.e-sussex.sch.uk::c80486c9-c87f-4ffe-acec-9f6bd0a24c1d" providerId="AD" clId="Web-{79AFFCE9-B62E-EB00-3BDA-8D9370E082B0}" dt="2023-11-03T07:40:01.816" v="0" actId="14100"/>
          <ac:picMkLst>
            <pc:docMk/>
            <pc:sldMk cId="109857222" sldId="256"/>
            <ac:picMk id="11" creationId="{23E74A92-BE31-AC27-57AB-98AAF551FB48}"/>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8666"/>
            </a:lvl1pPr>
          </a:lstStyle>
          <a:p>
            <a:r>
              <a:rPr lang="en-US" dirty="0"/>
              <a:t>Click to edit Master title style</a:t>
            </a:r>
          </a:p>
        </p:txBody>
      </p:sp>
      <p:sp>
        <p:nvSpPr>
          <p:cNvPr id="3" name="Subtitle 2"/>
          <p:cNvSpPr>
            <a:spLocks noGrp="1"/>
          </p:cNvSpPr>
          <p:nvPr>
            <p:ph type="subTitle" idx="1"/>
          </p:nvPr>
        </p:nvSpPr>
        <p:spPr>
          <a:xfrm>
            <a:off x="1238250" y="3602038"/>
            <a:ext cx="7429500" cy="1655762"/>
          </a:xfrm>
        </p:spPr>
        <p:txBody>
          <a:bodyPr/>
          <a:lstStyle>
            <a:lvl1pPr marL="0" indent="0" algn="ctr">
              <a:buNone/>
              <a:defRPr sz="3467"/>
            </a:lvl1pPr>
            <a:lvl2pPr marL="660380" indent="0" algn="ctr">
              <a:buNone/>
              <a:defRPr sz="2889"/>
            </a:lvl2pPr>
            <a:lvl3pPr marL="1320759" indent="0" algn="ctr">
              <a:buNone/>
              <a:defRPr sz="2600"/>
            </a:lvl3pPr>
            <a:lvl4pPr marL="1981139" indent="0" algn="ctr">
              <a:buNone/>
              <a:defRPr sz="2311"/>
            </a:lvl4pPr>
            <a:lvl5pPr marL="2641519" indent="0" algn="ctr">
              <a:buNone/>
              <a:defRPr sz="2311"/>
            </a:lvl5pPr>
            <a:lvl6pPr marL="3301898" indent="0" algn="ctr">
              <a:buNone/>
              <a:defRPr sz="2311"/>
            </a:lvl6pPr>
            <a:lvl7pPr marL="3962278" indent="0" algn="ctr">
              <a:buNone/>
              <a:defRPr sz="2311"/>
            </a:lvl7pPr>
            <a:lvl8pPr marL="4622658" indent="0" algn="ctr">
              <a:buNone/>
              <a:defRPr sz="2311"/>
            </a:lvl8pPr>
            <a:lvl9pPr marL="5283037" indent="0" algn="ctr">
              <a:buNone/>
              <a:defRPr sz="2311"/>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641249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95835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54114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807022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8666"/>
            </a:lvl1pPr>
          </a:lstStyle>
          <a:p>
            <a:r>
              <a:rPr lang="en-US" dirty="0"/>
              <a:t>Click to edit Master title style</a:t>
            </a:r>
          </a:p>
        </p:txBody>
      </p:sp>
      <p:sp>
        <p:nvSpPr>
          <p:cNvPr id="3" name="Text Placeholder 2"/>
          <p:cNvSpPr>
            <a:spLocks noGrp="1"/>
          </p:cNvSpPr>
          <p:nvPr>
            <p:ph type="body" idx="1"/>
          </p:nvPr>
        </p:nvSpPr>
        <p:spPr>
          <a:xfrm>
            <a:off x="675879" y="4589465"/>
            <a:ext cx="8543925" cy="1500187"/>
          </a:xfrm>
        </p:spPr>
        <p:txBody>
          <a:bodyPr/>
          <a:lstStyle>
            <a:lvl1pPr marL="0" indent="0">
              <a:buNone/>
              <a:defRPr sz="3467">
                <a:solidFill>
                  <a:schemeClr val="tx1"/>
                </a:solidFill>
              </a:defRPr>
            </a:lvl1pPr>
            <a:lvl2pPr marL="660380" indent="0">
              <a:buNone/>
              <a:defRPr sz="2889">
                <a:solidFill>
                  <a:schemeClr val="tx1">
                    <a:tint val="75000"/>
                  </a:schemeClr>
                </a:solidFill>
              </a:defRPr>
            </a:lvl2pPr>
            <a:lvl3pPr marL="1320759" indent="0">
              <a:buNone/>
              <a:defRPr sz="2600">
                <a:solidFill>
                  <a:schemeClr val="tx1">
                    <a:tint val="75000"/>
                  </a:schemeClr>
                </a:solidFill>
              </a:defRPr>
            </a:lvl3pPr>
            <a:lvl4pPr marL="1981139" indent="0">
              <a:buNone/>
              <a:defRPr sz="2311">
                <a:solidFill>
                  <a:schemeClr val="tx1">
                    <a:tint val="75000"/>
                  </a:schemeClr>
                </a:solidFill>
              </a:defRPr>
            </a:lvl4pPr>
            <a:lvl5pPr marL="2641519" indent="0">
              <a:buNone/>
              <a:defRPr sz="2311">
                <a:solidFill>
                  <a:schemeClr val="tx1">
                    <a:tint val="75000"/>
                  </a:schemeClr>
                </a:solidFill>
              </a:defRPr>
            </a:lvl5pPr>
            <a:lvl6pPr marL="3301898" indent="0">
              <a:buNone/>
              <a:defRPr sz="2311">
                <a:solidFill>
                  <a:schemeClr val="tx1">
                    <a:tint val="75000"/>
                  </a:schemeClr>
                </a:solidFill>
              </a:defRPr>
            </a:lvl6pPr>
            <a:lvl7pPr marL="3962278" indent="0">
              <a:buNone/>
              <a:defRPr sz="2311">
                <a:solidFill>
                  <a:schemeClr val="tx1">
                    <a:tint val="75000"/>
                  </a:schemeClr>
                </a:solidFill>
              </a:defRPr>
            </a:lvl7pPr>
            <a:lvl8pPr marL="4622658" indent="0">
              <a:buNone/>
              <a:defRPr sz="2311">
                <a:solidFill>
                  <a:schemeClr val="tx1">
                    <a:tint val="75000"/>
                  </a:schemeClr>
                </a:solidFill>
              </a:defRPr>
            </a:lvl8pPr>
            <a:lvl9pPr marL="5283037" indent="0">
              <a:buNone/>
              <a:defRPr sz="2311">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10490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81038" y="1825625"/>
            <a:ext cx="421005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014913" y="1825625"/>
            <a:ext cx="421005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4/19/2024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19490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dirty="0"/>
              <a:t>Click to edit Master title style</a:t>
            </a:r>
          </a:p>
        </p:txBody>
      </p:sp>
      <p:sp>
        <p:nvSpPr>
          <p:cNvPr id="3" name="Text Placeholder 2"/>
          <p:cNvSpPr>
            <a:spLocks noGrp="1"/>
          </p:cNvSpPr>
          <p:nvPr>
            <p:ph type="body" idx="1"/>
          </p:nvPr>
        </p:nvSpPr>
        <p:spPr>
          <a:xfrm>
            <a:off x="682329" y="1681163"/>
            <a:ext cx="4190702" cy="823912"/>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en-US" dirty="0"/>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en-US" dirty="0"/>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4/19/2024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853911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4/19/2024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343149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4/19/2024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532146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4622"/>
            </a:lvl1pPr>
          </a:lstStyle>
          <a:p>
            <a:r>
              <a:rPr lang="en-US" dirty="0"/>
              <a:t>Click to edit Master title style</a:t>
            </a:r>
          </a:p>
        </p:txBody>
      </p:sp>
      <p:sp>
        <p:nvSpPr>
          <p:cNvPr id="3" name="Content Placeholder 2"/>
          <p:cNvSpPr>
            <a:spLocks noGrp="1"/>
          </p:cNvSpPr>
          <p:nvPr>
            <p:ph idx="1"/>
          </p:nvPr>
        </p:nvSpPr>
        <p:spPr>
          <a:xfrm>
            <a:off x="4211340" y="987427"/>
            <a:ext cx="5014913" cy="4873625"/>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82328" y="2057400"/>
            <a:ext cx="3194943" cy="3811588"/>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4/19/2024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765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4622"/>
            </a:lvl1pPr>
          </a:lstStyle>
          <a:p>
            <a:r>
              <a:rPr lang="en-US" dirty="0"/>
              <a:t>Click to edit Master title style</a:t>
            </a:r>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4/19/2024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52557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733">
                <a:solidFill>
                  <a:schemeClr val="tx1">
                    <a:tint val="75000"/>
                  </a:schemeClr>
                </a:solidFill>
              </a:defRPr>
            </a:lvl1pPr>
          </a:lstStyle>
          <a:p>
            <a:fld id="{C764DE79-268F-4C1A-8933-263129D2AF90}" type="datetimeFigureOut">
              <a:rPr lang="en-US" dirty="0"/>
              <a:t>4/19/2024</a:t>
            </a:fld>
            <a:endParaRPr 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733">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23699796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15389" y="450838"/>
            <a:ext cx="6656690" cy="1220111"/>
          </a:xfrm>
        </p:spPr>
        <p:txBody>
          <a:bodyPr vert="horz" lIns="91440" tIns="45720" rIns="91440" bIns="45720" rtlCol="0" anchor="t">
            <a:normAutofit/>
          </a:bodyPr>
          <a:lstStyle/>
          <a:p>
            <a:pPr algn="just"/>
            <a:r>
              <a:rPr lang="en-US" sz="1600" dirty="0">
                <a:ea typeface="+mn-lt"/>
                <a:cs typeface="+mn-lt"/>
              </a:rPr>
              <a:t>Homework activities are intended to be as open ended as possible, allowing the children to reflect on their learning in class in a creative way. The optional tasks are to help children explore their interests and make their own decisions on how to collect, record and present their home learning. We hope you have fun learning. </a:t>
            </a:r>
            <a:endParaRPr lang="en-US" sz="1600" dirty="0">
              <a:cs typeface="Calibri" panose="020F0502020204030204"/>
            </a:endParaRPr>
          </a:p>
        </p:txBody>
      </p:sp>
      <p:sp>
        <p:nvSpPr>
          <p:cNvPr id="5" name="Rectangle 4">
            <a:extLst>
              <a:ext uri="{FF2B5EF4-FFF2-40B4-BE49-F238E27FC236}">
                <a16:creationId xmlns:a16="http://schemas.microsoft.com/office/drawing/2014/main" id="{20BC049A-4864-5D39-BAD3-DE87D931156A}"/>
              </a:ext>
            </a:extLst>
          </p:cNvPr>
          <p:cNvSpPr/>
          <p:nvPr/>
        </p:nvSpPr>
        <p:spPr>
          <a:xfrm>
            <a:off x="139127" y="154586"/>
            <a:ext cx="9598389" cy="6534774"/>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a:extLst>
              <a:ext uri="{FF2B5EF4-FFF2-40B4-BE49-F238E27FC236}">
                <a16:creationId xmlns:a16="http://schemas.microsoft.com/office/drawing/2014/main" id="{37B9965A-92FE-97D9-6260-EF0ABD84B1EE}"/>
              </a:ext>
            </a:extLst>
          </p:cNvPr>
          <p:cNvGraphicFramePr>
            <a:graphicFrameLocks noGrp="1"/>
          </p:cNvGraphicFramePr>
          <p:nvPr>
            <p:extLst>
              <p:ext uri="{D42A27DB-BD31-4B8C-83A1-F6EECF244321}">
                <p14:modId xmlns:p14="http://schemas.microsoft.com/office/powerpoint/2010/main" val="920809803"/>
              </p:ext>
            </p:extLst>
          </p:nvPr>
        </p:nvGraphicFramePr>
        <p:xfrm>
          <a:off x="252919" y="2122045"/>
          <a:ext cx="9299009" cy="4253404"/>
        </p:xfrm>
        <a:graphic>
          <a:graphicData uri="http://schemas.openxmlformats.org/drawingml/2006/table">
            <a:tbl>
              <a:tblPr firstRow="1" bandRow="1">
                <a:tableStyleId>{5940675A-B579-460E-94D1-54222C63F5DA}</a:tableStyleId>
              </a:tblPr>
              <a:tblGrid>
                <a:gridCol w="1797269">
                  <a:extLst>
                    <a:ext uri="{9D8B030D-6E8A-4147-A177-3AD203B41FA5}">
                      <a16:colId xmlns:a16="http://schemas.microsoft.com/office/drawing/2014/main" val="2958500958"/>
                    </a:ext>
                  </a:extLst>
                </a:gridCol>
                <a:gridCol w="1922334">
                  <a:extLst>
                    <a:ext uri="{9D8B030D-6E8A-4147-A177-3AD203B41FA5}">
                      <a16:colId xmlns:a16="http://schemas.microsoft.com/office/drawing/2014/main" val="3751317327"/>
                    </a:ext>
                  </a:extLst>
                </a:gridCol>
                <a:gridCol w="1796142">
                  <a:extLst>
                    <a:ext uri="{9D8B030D-6E8A-4147-A177-3AD203B41FA5}">
                      <a16:colId xmlns:a16="http://schemas.microsoft.com/office/drawing/2014/main" val="2768311969"/>
                    </a:ext>
                  </a:extLst>
                </a:gridCol>
                <a:gridCol w="1923462">
                  <a:extLst>
                    <a:ext uri="{9D8B030D-6E8A-4147-A177-3AD203B41FA5}">
                      <a16:colId xmlns:a16="http://schemas.microsoft.com/office/drawing/2014/main" val="1824449448"/>
                    </a:ext>
                  </a:extLst>
                </a:gridCol>
                <a:gridCol w="1859802">
                  <a:extLst>
                    <a:ext uri="{9D8B030D-6E8A-4147-A177-3AD203B41FA5}">
                      <a16:colId xmlns:a16="http://schemas.microsoft.com/office/drawing/2014/main" val="2467829177"/>
                    </a:ext>
                  </a:extLst>
                </a:gridCol>
              </a:tblGrid>
              <a:tr h="2126702">
                <a:tc>
                  <a:txBody>
                    <a:bodyPr/>
                    <a:lstStyle/>
                    <a:p>
                      <a:pPr lvl="0">
                        <a:buNone/>
                      </a:pPr>
                      <a:r>
                        <a:rPr lang="en-US" sz="1600" b="0" i="0" u="none" strike="noStrike" noProof="0" dirty="0">
                          <a:latin typeface="Calibri"/>
                        </a:rPr>
                        <a:t>Research and present the Mayan   timeline.</a:t>
                      </a:r>
                      <a:endParaRPr lang="en-US" sz="1600" dirty="0"/>
                    </a:p>
                  </a:txBody>
                  <a:tcPr/>
                </a:tc>
                <a:tc>
                  <a:txBody>
                    <a:bodyPr/>
                    <a:lstStyle/>
                    <a:p>
                      <a:pPr lvl="0">
                        <a:buNone/>
                      </a:pPr>
                      <a:r>
                        <a:rPr lang="en-US" sz="1600" b="0" i="0" u="none" strike="noStrike" noProof="0" dirty="0"/>
                        <a:t>Teach someone to play the Mayan game Pok a Tok. Can you write instructions?</a:t>
                      </a:r>
                      <a:endParaRPr lang="en-US" dirty="0"/>
                    </a:p>
                  </a:txBody>
                  <a:tcPr/>
                </a:tc>
                <a:tc>
                  <a:txBody>
                    <a:bodyPr/>
                    <a:lstStyle/>
                    <a:p>
                      <a:pPr lvl="0">
                        <a:buNone/>
                      </a:pPr>
                      <a:r>
                        <a:rPr lang="en-US" sz="1600" b="0" i="0" u="none" strike="noStrike" noProof="0" dirty="0"/>
                        <a:t>Create a map of your own Mayan City state. </a:t>
                      </a:r>
                      <a:endParaRPr lang="en-US" dirty="0"/>
                    </a:p>
                  </a:txBody>
                  <a:tcPr/>
                </a:tc>
                <a:tc>
                  <a:txBody>
                    <a:bodyPr/>
                    <a:lstStyle/>
                    <a:p>
                      <a:pPr lvl="0">
                        <a:buNone/>
                      </a:pPr>
                      <a:r>
                        <a:rPr lang="en-US" sz="1600" b="0" i="0" u="none" strike="noStrike" noProof="0" dirty="0"/>
                        <a:t>Draw a Mayan God and give a description. </a:t>
                      </a:r>
                      <a:endParaRPr lang="en-US" sz="1600" b="0" i="0" u="none" strike="noStrike" noProof="0"/>
                    </a:p>
                  </a:txBody>
                  <a:tcPr/>
                </a:tc>
                <a:tc>
                  <a:txBody>
                    <a:bodyPr/>
                    <a:lstStyle/>
                    <a:p>
                      <a:pPr lvl="0">
                        <a:buNone/>
                      </a:pPr>
                      <a:r>
                        <a:rPr lang="en-US" sz="1600" b="0" i="0" u="none" strike="noStrike" noProof="0" dirty="0"/>
                        <a:t>Create a Mayan mosaic.</a:t>
                      </a:r>
                    </a:p>
                  </a:txBody>
                  <a:tcPr/>
                </a:tc>
                <a:extLst>
                  <a:ext uri="{0D108BD9-81ED-4DB2-BD59-A6C34878D82A}">
                    <a16:rowId xmlns:a16="http://schemas.microsoft.com/office/drawing/2014/main" val="1645048678"/>
                  </a:ext>
                </a:extLst>
              </a:tr>
              <a:tr h="2126702">
                <a:tc>
                  <a:txBody>
                    <a:bodyPr/>
                    <a:lstStyle/>
                    <a:p>
                      <a:pPr lvl="0">
                        <a:buNone/>
                      </a:pPr>
                      <a:r>
                        <a:rPr lang="en-US" sz="1600" b="0" i="0" u="none" strike="noStrike" noProof="0" dirty="0">
                          <a:latin typeface="Calibri"/>
                        </a:rPr>
                        <a:t>Write calculations using the Mayan number system.</a:t>
                      </a:r>
                    </a:p>
                  </a:txBody>
                  <a:tcPr/>
                </a:tc>
                <a:tc>
                  <a:txBody>
                    <a:bodyPr/>
                    <a:lstStyle/>
                    <a:p>
                      <a:pPr lvl="0">
                        <a:buNone/>
                      </a:pPr>
                      <a:r>
                        <a:rPr lang="en-US" sz="1600" dirty="0"/>
                        <a:t>Draw and design your own Mayan pyramid. </a:t>
                      </a:r>
                    </a:p>
                  </a:txBody>
                  <a:tcPr/>
                </a:tc>
                <a:tc>
                  <a:txBody>
                    <a:bodyPr/>
                    <a:lstStyle/>
                    <a:p>
                      <a:pPr lvl="0">
                        <a:buNone/>
                      </a:pPr>
                      <a:r>
                        <a:rPr lang="en-US" sz="1600" b="0" i="0" u="none" strike="noStrike" noProof="0" dirty="0">
                          <a:latin typeface="Calibri"/>
                        </a:rPr>
                        <a:t>Give reasons why the Maya traded. </a:t>
                      </a:r>
                      <a:endParaRPr lang="en-US" sz="1600" dirty="0"/>
                    </a:p>
                  </a:txBody>
                  <a:tcPr/>
                </a:tc>
                <a:tc>
                  <a:txBody>
                    <a:bodyPr/>
                    <a:lstStyle/>
                    <a:p>
                      <a:pPr lvl="0">
                        <a:buNone/>
                      </a:pPr>
                      <a:r>
                        <a:rPr lang="en-US" sz="1600" b="0" i="0" u="none" strike="noStrike" noProof="0" dirty="0"/>
                        <a:t>Write a food diary. What foods do you think would have been available for the Maya?</a:t>
                      </a:r>
                      <a:endParaRPr lang="en-US" dirty="0"/>
                    </a:p>
                  </a:txBody>
                  <a:tcPr/>
                </a:tc>
                <a:tc>
                  <a:txBody>
                    <a:bodyPr/>
                    <a:lstStyle/>
                    <a:p>
                      <a:pPr lvl="0">
                        <a:buNone/>
                      </a:pPr>
                      <a:r>
                        <a:rPr lang="en-US" sz="1600" b="0" i="0" u="none" strike="noStrike" noProof="0" dirty="0">
                          <a:solidFill>
                            <a:srgbClr val="000000"/>
                          </a:solidFill>
                          <a:latin typeface="Calibri"/>
                        </a:rPr>
                        <a:t>The Maya made many masks. Construct </a:t>
                      </a:r>
                      <a:r>
                        <a:rPr lang="en-US" sz="1600" b="0" i="0" u="none" strike="noStrike" noProof="0" dirty="0">
                          <a:latin typeface="Calibri"/>
                        </a:rPr>
                        <a:t>a Mayan animal mask.</a:t>
                      </a:r>
                    </a:p>
                  </a:txBody>
                  <a:tcPr/>
                </a:tc>
                <a:extLst>
                  <a:ext uri="{0D108BD9-81ED-4DB2-BD59-A6C34878D82A}">
                    <a16:rowId xmlns:a16="http://schemas.microsoft.com/office/drawing/2014/main" val="418101847"/>
                  </a:ext>
                </a:extLst>
              </a:tr>
            </a:tbl>
          </a:graphicData>
        </a:graphic>
      </p:graphicFrame>
      <p:pic>
        <p:nvPicPr>
          <p:cNvPr id="15" name="Picture 14" descr="A black line with a white background&#10;&#10;Description automatically generated">
            <a:extLst>
              <a:ext uri="{FF2B5EF4-FFF2-40B4-BE49-F238E27FC236}">
                <a16:creationId xmlns:a16="http://schemas.microsoft.com/office/drawing/2014/main" id="{171ED644-0978-933F-51D6-3F4B26981FC1}"/>
              </a:ext>
            </a:extLst>
          </p:cNvPr>
          <p:cNvPicPr>
            <a:picLocks noChangeAspect="1"/>
          </p:cNvPicPr>
          <p:nvPr/>
        </p:nvPicPr>
        <p:blipFill>
          <a:blip r:embed="rId2"/>
          <a:stretch>
            <a:fillRect/>
          </a:stretch>
        </p:blipFill>
        <p:spPr>
          <a:xfrm>
            <a:off x="416558" y="3498831"/>
            <a:ext cx="1539629" cy="458680"/>
          </a:xfrm>
          <a:prstGeom prst="rect">
            <a:avLst/>
          </a:prstGeom>
        </p:spPr>
      </p:pic>
      <p:pic>
        <p:nvPicPr>
          <p:cNvPr id="4" name="Picture 3" descr="A green map with red dots and lines&#10;&#10;Description automatically generated">
            <a:extLst>
              <a:ext uri="{FF2B5EF4-FFF2-40B4-BE49-F238E27FC236}">
                <a16:creationId xmlns:a16="http://schemas.microsoft.com/office/drawing/2014/main" id="{5F2E5862-DF49-EE78-EA22-663B91D2A657}"/>
              </a:ext>
            </a:extLst>
          </p:cNvPr>
          <p:cNvPicPr>
            <a:picLocks noChangeAspect="1"/>
          </p:cNvPicPr>
          <p:nvPr/>
        </p:nvPicPr>
        <p:blipFill>
          <a:blip r:embed="rId3"/>
          <a:stretch>
            <a:fillRect/>
          </a:stretch>
        </p:blipFill>
        <p:spPr>
          <a:xfrm>
            <a:off x="4266481" y="3058513"/>
            <a:ext cx="1099868" cy="985389"/>
          </a:xfrm>
          <a:prstGeom prst="rect">
            <a:avLst/>
          </a:prstGeom>
        </p:spPr>
      </p:pic>
      <p:pic>
        <p:nvPicPr>
          <p:cNvPr id="11" name="Picture 10" descr="A yellow sun with a white letter&#10;&#10;Description automatically generated">
            <a:extLst>
              <a:ext uri="{FF2B5EF4-FFF2-40B4-BE49-F238E27FC236}">
                <a16:creationId xmlns:a16="http://schemas.microsoft.com/office/drawing/2014/main" id="{23E74A92-BE31-AC27-57AB-98AAF551FB48}"/>
              </a:ext>
            </a:extLst>
          </p:cNvPr>
          <p:cNvPicPr>
            <a:picLocks noChangeAspect="1"/>
          </p:cNvPicPr>
          <p:nvPr/>
        </p:nvPicPr>
        <p:blipFill>
          <a:blip r:embed="rId4"/>
          <a:stretch>
            <a:fillRect/>
          </a:stretch>
        </p:blipFill>
        <p:spPr>
          <a:xfrm>
            <a:off x="6097437" y="3101736"/>
            <a:ext cx="974785" cy="884568"/>
          </a:xfrm>
          <a:prstGeom prst="rect">
            <a:avLst/>
          </a:prstGeom>
        </p:spPr>
      </p:pic>
      <p:pic>
        <p:nvPicPr>
          <p:cNvPr id="12" name="Picture 11" descr="A food and a cupcake&#10;&#10;Description automatically generated">
            <a:extLst>
              <a:ext uri="{FF2B5EF4-FFF2-40B4-BE49-F238E27FC236}">
                <a16:creationId xmlns:a16="http://schemas.microsoft.com/office/drawing/2014/main" id="{7C022B8F-18F0-37FB-08C1-6B0B8071BB2E}"/>
              </a:ext>
            </a:extLst>
          </p:cNvPr>
          <p:cNvPicPr>
            <a:picLocks noChangeAspect="1"/>
          </p:cNvPicPr>
          <p:nvPr/>
        </p:nvPicPr>
        <p:blipFill>
          <a:blip r:embed="rId5"/>
          <a:stretch>
            <a:fillRect/>
          </a:stretch>
        </p:blipFill>
        <p:spPr>
          <a:xfrm>
            <a:off x="6245705" y="5531509"/>
            <a:ext cx="822025" cy="798302"/>
          </a:xfrm>
          <a:prstGeom prst="rect">
            <a:avLst/>
          </a:prstGeom>
        </p:spPr>
      </p:pic>
      <p:pic>
        <p:nvPicPr>
          <p:cNvPr id="16" name="Picture 15" descr="A drawing of a flower and scissors&#10;&#10;Description automatically generated">
            <a:extLst>
              <a:ext uri="{FF2B5EF4-FFF2-40B4-BE49-F238E27FC236}">
                <a16:creationId xmlns:a16="http://schemas.microsoft.com/office/drawing/2014/main" id="{50312DC1-4C28-31FB-7DE2-E6A2B0380708}"/>
              </a:ext>
            </a:extLst>
          </p:cNvPr>
          <p:cNvPicPr>
            <a:picLocks noChangeAspect="1"/>
          </p:cNvPicPr>
          <p:nvPr/>
        </p:nvPicPr>
        <p:blipFill>
          <a:blip r:embed="rId6"/>
          <a:stretch>
            <a:fillRect/>
          </a:stretch>
        </p:blipFill>
        <p:spPr>
          <a:xfrm>
            <a:off x="8119973" y="3125638"/>
            <a:ext cx="1041640" cy="894272"/>
          </a:xfrm>
          <a:prstGeom prst="rect">
            <a:avLst/>
          </a:prstGeom>
        </p:spPr>
      </p:pic>
      <p:pic>
        <p:nvPicPr>
          <p:cNvPr id="17" name="Picture 16" descr="A math symbols and a ruler&#10;&#10;Description automatically generated">
            <a:extLst>
              <a:ext uri="{FF2B5EF4-FFF2-40B4-BE49-F238E27FC236}">
                <a16:creationId xmlns:a16="http://schemas.microsoft.com/office/drawing/2014/main" id="{79FFB0E4-F15C-4F8C-5482-AC8E38E0B249}"/>
              </a:ext>
            </a:extLst>
          </p:cNvPr>
          <p:cNvPicPr>
            <a:picLocks noChangeAspect="1"/>
          </p:cNvPicPr>
          <p:nvPr/>
        </p:nvPicPr>
        <p:blipFill>
          <a:blip r:embed="rId7"/>
          <a:stretch>
            <a:fillRect/>
          </a:stretch>
        </p:blipFill>
        <p:spPr>
          <a:xfrm>
            <a:off x="451718" y="5234078"/>
            <a:ext cx="1152525" cy="990600"/>
          </a:xfrm>
          <a:prstGeom prst="rect">
            <a:avLst/>
          </a:prstGeom>
        </p:spPr>
      </p:pic>
      <p:pic>
        <p:nvPicPr>
          <p:cNvPr id="8" name="Picture 7">
            <a:extLst>
              <a:ext uri="{FF2B5EF4-FFF2-40B4-BE49-F238E27FC236}">
                <a16:creationId xmlns:a16="http://schemas.microsoft.com/office/drawing/2014/main" id="{49FA1F5C-A54B-8DDE-D6ED-E646DF157506}"/>
              </a:ext>
            </a:extLst>
          </p:cNvPr>
          <p:cNvPicPr>
            <a:picLocks noChangeAspect="1"/>
          </p:cNvPicPr>
          <p:nvPr/>
        </p:nvPicPr>
        <p:blipFill>
          <a:blip r:embed="rId8"/>
          <a:stretch>
            <a:fillRect/>
          </a:stretch>
        </p:blipFill>
        <p:spPr>
          <a:xfrm>
            <a:off x="241091" y="271013"/>
            <a:ext cx="2752725" cy="1600200"/>
          </a:xfrm>
          <a:prstGeom prst="rect">
            <a:avLst/>
          </a:prstGeom>
        </p:spPr>
      </p:pic>
      <p:pic>
        <p:nvPicPr>
          <p:cNvPr id="10" name="Picture 9" descr="A mask with braids on it&#10;&#10;Description automatically generated">
            <a:extLst>
              <a:ext uri="{FF2B5EF4-FFF2-40B4-BE49-F238E27FC236}">
                <a16:creationId xmlns:a16="http://schemas.microsoft.com/office/drawing/2014/main" id="{B9A942ED-EF47-F6C3-8B59-B26E13140385}"/>
              </a:ext>
            </a:extLst>
          </p:cNvPr>
          <p:cNvPicPr>
            <a:picLocks noChangeAspect="1"/>
          </p:cNvPicPr>
          <p:nvPr/>
        </p:nvPicPr>
        <p:blipFill>
          <a:blip r:embed="rId9"/>
          <a:stretch>
            <a:fillRect/>
          </a:stretch>
        </p:blipFill>
        <p:spPr>
          <a:xfrm>
            <a:off x="8114581" y="5329687"/>
            <a:ext cx="1023668" cy="1000664"/>
          </a:xfrm>
          <a:prstGeom prst="rect">
            <a:avLst/>
          </a:prstGeom>
        </p:spPr>
      </p:pic>
      <p:pic>
        <p:nvPicPr>
          <p:cNvPr id="18" name="Picture 17" descr="A black and white football ball&#10;&#10;Description automatically generated">
            <a:extLst>
              <a:ext uri="{FF2B5EF4-FFF2-40B4-BE49-F238E27FC236}">
                <a16:creationId xmlns:a16="http://schemas.microsoft.com/office/drawing/2014/main" id="{FF18B877-4138-19DB-7855-D6587226DC27}"/>
              </a:ext>
            </a:extLst>
          </p:cNvPr>
          <p:cNvPicPr>
            <a:picLocks noChangeAspect="1"/>
          </p:cNvPicPr>
          <p:nvPr/>
        </p:nvPicPr>
        <p:blipFill>
          <a:blip r:embed="rId10"/>
          <a:stretch>
            <a:fillRect/>
          </a:stretch>
        </p:blipFill>
        <p:spPr>
          <a:xfrm>
            <a:off x="2674188" y="3411926"/>
            <a:ext cx="718869" cy="738639"/>
          </a:xfrm>
          <a:prstGeom prst="rect">
            <a:avLst/>
          </a:prstGeom>
        </p:spPr>
      </p:pic>
      <p:pic>
        <p:nvPicPr>
          <p:cNvPr id="19" name="Picture 18" descr="A hands holding coins and a blue cube&#10;&#10;Description automatically generated">
            <a:extLst>
              <a:ext uri="{FF2B5EF4-FFF2-40B4-BE49-F238E27FC236}">
                <a16:creationId xmlns:a16="http://schemas.microsoft.com/office/drawing/2014/main" id="{1A568530-1CB7-AD8F-E299-8F54827313AB}"/>
              </a:ext>
            </a:extLst>
          </p:cNvPr>
          <p:cNvPicPr>
            <a:picLocks noChangeAspect="1"/>
          </p:cNvPicPr>
          <p:nvPr/>
        </p:nvPicPr>
        <p:blipFill>
          <a:blip r:embed="rId11"/>
          <a:stretch>
            <a:fillRect/>
          </a:stretch>
        </p:blipFill>
        <p:spPr>
          <a:xfrm>
            <a:off x="4188754" y="5031807"/>
            <a:ext cx="1427851" cy="1193859"/>
          </a:xfrm>
          <a:prstGeom prst="rect">
            <a:avLst/>
          </a:prstGeom>
        </p:spPr>
      </p:pic>
      <p:pic>
        <p:nvPicPr>
          <p:cNvPr id="20" name="Picture 19">
            <a:extLst>
              <a:ext uri="{FF2B5EF4-FFF2-40B4-BE49-F238E27FC236}">
                <a16:creationId xmlns:a16="http://schemas.microsoft.com/office/drawing/2014/main" id="{394D2F23-F69E-D9DE-5CB6-B3897B98A191}"/>
              </a:ext>
            </a:extLst>
          </p:cNvPr>
          <p:cNvPicPr>
            <a:picLocks noChangeAspect="1"/>
          </p:cNvPicPr>
          <p:nvPr/>
        </p:nvPicPr>
        <p:blipFill>
          <a:blip r:embed="rId12"/>
          <a:stretch>
            <a:fillRect/>
          </a:stretch>
        </p:blipFill>
        <p:spPr>
          <a:xfrm>
            <a:off x="2416565" y="5329418"/>
            <a:ext cx="1133475" cy="828675"/>
          </a:xfrm>
          <a:prstGeom prst="rect">
            <a:avLst/>
          </a:prstGeom>
        </p:spPr>
      </p:pic>
    </p:spTree>
    <p:extLst>
      <p:ext uri="{BB962C8B-B14F-4D97-AF65-F5344CB8AC3E}">
        <p14:creationId xmlns:p14="http://schemas.microsoft.com/office/powerpoint/2010/main" val="1098572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A4 Paper (210x297 mm)</PresentationFormat>
  <Paragraphs>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245</cp:revision>
  <dcterms:created xsi:type="dcterms:W3CDTF">2023-09-20T12:46:55Z</dcterms:created>
  <dcterms:modified xsi:type="dcterms:W3CDTF">2024-04-19T17:12:25Z</dcterms:modified>
</cp:coreProperties>
</file>