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120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27AF3-5F10-4BCB-913F-4A2A8BA1F2C1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0EDA2-454A-41DF-A04F-F5D7747B5E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0227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27AF3-5F10-4BCB-913F-4A2A8BA1F2C1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0EDA2-454A-41DF-A04F-F5D7747B5E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5366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27AF3-5F10-4BCB-913F-4A2A8BA1F2C1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0EDA2-454A-41DF-A04F-F5D7747B5E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9561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27AF3-5F10-4BCB-913F-4A2A8BA1F2C1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0EDA2-454A-41DF-A04F-F5D7747B5E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8058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27AF3-5F10-4BCB-913F-4A2A8BA1F2C1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0EDA2-454A-41DF-A04F-F5D7747B5E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8573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27AF3-5F10-4BCB-913F-4A2A8BA1F2C1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0EDA2-454A-41DF-A04F-F5D7747B5E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14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27AF3-5F10-4BCB-913F-4A2A8BA1F2C1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0EDA2-454A-41DF-A04F-F5D7747B5E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515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27AF3-5F10-4BCB-913F-4A2A8BA1F2C1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0EDA2-454A-41DF-A04F-F5D7747B5E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526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27AF3-5F10-4BCB-913F-4A2A8BA1F2C1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0EDA2-454A-41DF-A04F-F5D7747B5E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3726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27AF3-5F10-4BCB-913F-4A2A8BA1F2C1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0EDA2-454A-41DF-A04F-F5D7747B5E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0179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27AF3-5F10-4BCB-913F-4A2A8BA1F2C1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0EDA2-454A-41DF-A04F-F5D7747B5E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5337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627AF3-5F10-4BCB-913F-4A2A8BA1F2C1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0EDA2-454A-41DF-A04F-F5D7747B5E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928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5095010-A040-4617-AEAF-406B87A827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6653617"/>
              </p:ext>
            </p:extLst>
          </p:nvPr>
        </p:nvGraphicFramePr>
        <p:xfrm>
          <a:off x="278653" y="674055"/>
          <a:ext cx="9348694" cy="61185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9536">
                  <a:extLst>
                    <a:ext uri="{9D8B030D-6E8A-4147-A177-3AD203B41FA5}">
                      <a16:colId xmlns:a16="http://schemas.microsoft.com/office/drawing/2014/main" val="2745387430"/>
                    </a:ext>
                  </a:extLst>
                </a:gridCol>
                <a:gridCol w="1443193">
                  <a:extLst>
                    <a:ext uri="{9D8B030D-6E8A-4147-A177-3AD203B41FA5}">
                      <a16:colId xmlns:a16="http://schemas.microsoft.com/office/drawing/2014/main" val="2203752697"/>
                    </a:ext>
                  </a:extLst>
                </a:gridCol>
                <a:gridCol w="1443193">
                  <a:extLst>
                    <a:ext uri="{9D8B030D-6E8A-4147-A177-3AD203B41FA5}">
                      <a16:colId xmlns:a16="http://schemas.microsoft.com/office/drawing/2014/main" val="323432218"/>
                    </a:ext>
                  </a:extLst>
                </a:gridCol>
                <a:gridCol w="1443193">
                  <a:extLst>
                    <a:ext uri="{9D8B030D-6E8A-4147-A177-3AD203B41FA5}">
                      <a16:colId xmlns:a16="http://schemas.microsoft.com/office/drawing/2014/main" val="94327030"/>
                    </a:ext>
                  </a:extLst>
                </a:gridCol>
                <a:gridCol w="1443193">
                  <a:extLst>
                    <a:ext uri="{9D8B030D-6E8A-4147-A177-3AD203B41FA5}">
                      <a16:colId xmlns:a16="http://schemas.microsoft.com/office/drawing/2014/main" val="3816515575"/>
                    </a:ext>
                  </a:extLst>
                </a:gridCol>
                <a:gridCol w="1443193">
                  <a:extLst>
                    <a:ext uri="{9D8B030D-6E8A-4147-A177-3AD203B41FA5}">
                      <a16:colId xmlns:a16="http://schemas.microsoft.com/office/drawing/2014/main" val="3890193834"/>
                    </a:ext>
                  </a:extLst>
                </a:gridCol>
                <a:gridCol w="1443193">
                  <a:extLst>
                    <a:ext uri="{9D8B030D-6E8A-4147-A177-3AD203B41FA5}">
                      <a16:colId xmlns:a16="http://schemas.microsoft.com/office/drawing/2014/main" val="3733992229"/>
                    </a:ext>
                  </a:extLst>
                </a:gridCol>
              </a:tblGrid>
              <a:tr h="397084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HomegirlWroteIt" panose="02000603000000000000" pitchFamily="2" charset="0"/>
                        </a:rPr>
                        <a:t>Term 1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HomegirlWroteIt" panose="02000603000000000000" pitchFamily="2" charset="0"/>
                        </a:rPr>
                        <a:t>Term 2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HomegirlWroteIt" panose="02000603000000000000" pitchFamily="2" charset="0"/>
                        </a:rPr>
                        <a:t>Term 3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HomegirlWroteIt" panose="02000603000000000000" pitchFamily="2" charset="0"/>
                        </a:rPr>
                        <a:t>Term 4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HomegirlWroteIt" panose="02000603000000000000" pitchFamily="2" charset="0"/>
                        </a:rPr>
                        <a:t>Term 5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HomegirlWroteIt" panose="02000603000000000000" pitchFamily="2" charset="0"/>
                        </a:rPr>
                        <a:t>Term 6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6201912"/>
                  </a:ext>
                </a:extLst>
              </a:tr>
              <a:tr h="75401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HomegirlWroteIt" panose="02000603000000000000" pitchFamily="2" charset="0"/>
                        </a:rPr>
                        <a:t>Rec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HomegirlWroteIt" panose="02000603000000000000" pitchFamily="2" charset="0"/>
                        </a:rPr>
                        <a:t>EYFS F4 </a:t>
                      </a:r>
                    </a:p>
                    <a:p>
                      <a:pPr algn="ctr"/>
                      <a:r>
                        <a:rPr lang="en-GB" sz="1050" dirty="0">
                          <a:latin typeface="HomegirlWroteIt" panose="02000603000000000000" pitchFamily="2" charset="0"/>
                        </a:rPr>
                        <a:t>Being special: Where do we belong?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HomegirlWroteIt" panose="02000603000000000000" pitchFamily="2" charset="0"/>
                        </a:rPr>
                        <a:t>EYFS F2</a:t>
                      </a:r>
                    </a:p>
                    <a:p>
                      <a:pPr algn="ctr"/>
                      <a:r>
                        <a:rPr lang="en-GB" sz="1050" dirty="0">
                          <a:latin typeface="HomegirlWroteIt" panose="02000603000000000000" pitchFamily="2" charset="0"/>
                        </a:rPr>
                        <a:t>Why is Christmas special for Christians?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HomegirlWroteIt" panose="02000603000000000000" pitchFamily="2" charset="0"/>
                        </a:rPr>
                        <a:t>EYFS F1</a:t>
                      </a:r>
                    </a:p>
                    <a:p>
                      <a:pPr algn="ctr"/>
                      <a:r>
                        <a:rPr lang="en-GB" sz="1050" dirty="0">
                          <a:latin typeface="HomegirlWroteIt" panose="02000603000000000000" pitchFamily="2" charset="0"/>
                        </a:rPr>
                        <a:t>Why is the word ‘God’ so important to Christians?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HomegirlWroteIt" panose="02000603000000000000" pitchFamily="2" charset="0"/>
                        </a:rPr>
                        <a:t>EYFS F3</a:t>
                      </a:r>
                    </a:p>
                    <a:p>
                      <a:pPr algn="ctr"/>
                      <a:r>
                        <a:rPr lang="en-GB" sz="1050" dirty="0">
                          <a:latin typeface="HomegirlWroteIt" panose="02000603000000000000" pitchFamily="2" charset="0"/>
                        </a:rPr>
                        <a:t>Why is Easter special to Christians?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HomegirlWroteIt" panose="02000603000000000000" pitchFamily="2" charset="0"/>
                        </a:rPr>
                        <a:t>EYFS F5</a:t>
                      </a:r>
                    </a:p>
                    <a:p>
                      <a:pPr algn="ctr"/>
                      <a:r>
                        <a:rPr lang="en-GB" sz="1050" dirty="0">
                          <a:latin typeface="HomegirlWroteIt" panose="02000603000000000000" pitchFamily="2" charset="0"/>
                        </a:rPr>
                        <a:t>What places are special and why?</a:t>
                      </a:r>
                    </a:p>
                    <a:p>
                      <a:pPr algn="ctr"/>
                      <a:endParaRPr lang="en-GB" sz="1100" dirty="0">
                        <a:latin typeface="HomegirlWroteIt" panose="02000603000000000000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HomegirlWroteIt" panose="02000603000000000000" pitchFamily="2" charset="0"/>
                        </a:rPr>
                        <a:t>EYFS F6</a:t>
                      </a:r>
                    </a:p>
                    <a:p>
                      <a:pPr algn="ctr"/>
                      <a:r>
                        <a:rPr lang="en-GB" sz="1050" dirty="0">
                          <a:latin typeface="HomegirlWroteIt" panose="02000603000000000000" pitchFamily="2" charset="0"/>
                        </a:rPr>
                        <a:t>What times/stories are special and why?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43581560"/>
                  </a:ext>
                </a:extLst>
              </a:tr>
              <a:tr h="75401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HomegirlWroteIt" panose="02000603000000000000" pitchFamily="2" charset="0"/>
                        </a:rPr>
                        <a:t>Year 1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HomegirlWroteIt" panose="02000603000000000000" pitchFamily="2" charset="0"/>
                        </a:rPr>
                        <a:t>KS1 Unit 10</a:t>
                      </a:r>
                    </a:p>
                    <a:p>
                      <a:pPr algn="ctr"/>
                      <a:r>
                        <a:rPr lang="en-GB" sz="1050" dirty="0">
                          <a:latin typeface="HomegirlWroteIt" panose="02000603000000000000" pitchFamily="2" charset="0"/>
                        </a:rPr>
                        <a:t>What does it mean to belong to a faith community?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HomegirlWroteIt" panose="02000603000000000000" pitchFamily="2" charset="0"/>
                        </a:rPr>
                        <a:t>KS1 Unit 1</a:t>
                      </a:r>
                    </a:p>
                    <a:p>
                      <a:pPr algn="ctr"/>
                      <a:r>
                        <a:rPr lang="en-GB" sz="1100" dirty="0">
                          <a:latin typeface="HomegirlWroteIt" panose="02000603000000000000" pitchFamily="2" charset="0"/>
                        </a:rPr>
                        <a:t>What do Christians believe God is like?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HomegirlWroteIt" panose="02000603000000000000" pitchFamily="2" charset="0"/>
                        </a:rPr>
                        <a:t>KS1 Unit 7</a:t>
                      </a:r>
                    </a:p>
                    <a:p>
                      <a:pPr algn="ctr"/>
                      <a:r>
                        <a:rPr lang="en-GB" sz="1100" dirty="0">
                          <a:latin typeface="HomegirlWroteIt" panose="02000603000000000000" pitchFamily="2" charset="0"/>
                        </a:rPr>
                        <a:t>Who is Jewish and how do they live?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dirty="0">
                        <a:latin typeface="HomegirlWroteIt" panose="02000603000000000000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HomegirlWroteIt" panose="02000603000000000000" pitchFamily="2" charset="0"/>
                        </a:rPr>
                        <a:t>KS1 Unit 2</a:t>
                      </a:r>
                    </a:p>
                    <a:p>
                      <a:pPr algn="ctr"/>
                      <a:r>
                        <a:rPr lang="en-GB" sz="1100" dirty="0">
                          <a:latin typeface="HomegirlWroteIt" panose="02000603000000000000" pitchFamily="2" charset="0"/>
                        </a:rPr>
                        <a:t>Who do Christians say made the world?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HomegirlWroteIt" panose="02000603000000000000" pitchFamily="2" charset="0"/>
                        </a:rPr>
                        <a:t>KS1 Unit 9</a:t>
                      </a:r>
                    </a:p>
                    <a:p>
                      <a:pPr algn="ctr"/>
                      <a:r>
                        <a:rPr lang="en-GB" sz="1050" dirty="0">
                          <a:latin typeface="HomegirlWroteIt" panose="02000603000000000000" pitchFamily="2" charset="0"/>
                        </a:rPr>
                        <a:t>How should we care for the world and for others, and why does it matter?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88866561"/>
                  </a:ext>
                </a:extLst>
              </a:tr>
              <a:tr h="75401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HomegirlWroteIt" panose="02000603000000000000" pitchFamily="2" charset="0"/>
                        </a:rPr>
                        <a:t>Year 2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HomegirlWroteIt" panose="02000603000000000000" pitchFamily="2" charset="0"/>
                        </a:rPr>
                        <a:t>KS1 Unit 6</a:t>
                      </a:r>
                    </a:p>
                    <a:p>
                      <a:pPr algn="ctr"/>
                      <a:r>
                        <a:rPr lang="en-GB" sz="1100" dirty="0">
                          <a:latin typeface="HomegirlWroteIt" panose="02000603000000000000" pitchFamily="2" charset="0"/>
                        </a:rPr>
                        <a:t>Who is Muslim and how do they live?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HomegirlWroteIt" panose="02000603000000000000" pitchFamily="2" charset="0"/>
                        </a:rPr>
                        <a:t>KS1 Unit 3</a:t>
                      </a:r>
                    </a:p>
                    <a:p>
                      <a:pPr algn="ctr"/>
                      <a:r>
                        <a:rPr lang="en-GB" sz="1100" dirty="0">
                          <a:latin typeface="HomegirlWroteIt" panose="02000603000000000000" pitchFamily="2" charset="0"/>
                        </a:rPr>
                        <a:t>Why does Christmas matter to Christians?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HomegirlWroteIt" panose="02000603000000000000" pitchFamily="2" charset="0"/>
                        </a:rPr>
                        <a:t>KS1 Unit 6 </a:t>
                      </a:r>
                    </a:p>
                    <a:p>
                      <a:pPr algn="ctr"/>
                      <a:r>
                        <a:rPr lang="en-GB" sz="1100" dirty="0">
                          <a:latin typeface="HomegirlWroteIt" panose="02000603000000000000" pitchFamily="2" charset="0"/>
                        </a:rPr>
                        <a:t>Who is a Muslim and how do they live? Part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HomegirlWroteIt" panose="02000603000000000000" pitchFamily="2" charset="0"/>
                        </a:rPr>
                        <a:t>KS1 Unit 5</a:t>
                      </a:r>
                    </a:p>
                    <a:p>
                      <a:pPr algn="ctr"/>
                      <a:r>
                        <a:rPr lang="en-GB" sz="1100" dirty="0">
                          <a:latin typeface="HomegirlWroteIt" panose="02000603000000000000" pitchFamily="2" charset="0"/>
                        </a:rPr>
                        <a:t>Why does Easter matter to Christians?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HomegirlWroteIt" panose="02000603000000000000" pitchFamily="2" charset="0"/>
                        </a:rPr>
                        <a:t>KS1 Unit 4</a:t>
                      </a:r>
                    </a:p>
                    <a:p>
                      <a:pPr algn="ctr"/>
                      <a:r>
                        <a:rPr lang="en-GB" sz="1050" dirty="0">
                          <a:latin typeface="HomegirlWroteIt" panose="02000603000000000000" pitchFamily="2" charset="0"/>
                        </a:rPr>
                        <a:t>What is the ‘good news’ Christians believe Jesus brings?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HomegirlWroteIt" panose="02000603000000000000" pitchFamily="2" charset="0"/>
                        </a:rPr>
                        <a:t>KS1 Unit 8</a:t>
                      </a:r>
                    </a:p>
                    <a:p>
                      <a:pPr algn="ctr"/>
                      <a:r>
                        <a:rPr lang="en-GB" sz="1100" dirty="0">
                          <a:latin typeface="HomegirlWroteIt" panose="02000603000000000000" pitchFamily="2" charset="0"/>
                        </a:rPr>
                        <a:t>What makes some places sacred to believers?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72030354"/>
                  </a:ext>
                </a:extLst>
              </a:tr>
              <a:tr h="75401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HomegirlWroteIt" panose="02000603000000000000" pitchFamily="2" charset="0"/>
                        </a:rPr>
                        <a:t>Year 3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HomegirlWroteIt" panose="02000603000000000000" pitchFamily="2" charset="0"/>
                        </a:rPr>
                        <a:t>L.KS2 Unit 1</a:t>
                      </a:r>
                    </a:p>
                    <a:p>
                      <a:pPr algn="ctr"/>
                      <a:r>
                        <a:rPr lang="en-GB" sz="1050" dirty="0">
                          <a:latin typeface="HomegirlWroteIt" panose="02000603000000000000" pitchFamily="2" charset="0"/>
                        </a:rPr>
                        <a:t>What do Christians learn from the Creation story?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HomegirlWroteIt" panose="02000603000000000000" pitchFamily="2" charset="0"/>
                        </a:rPr>
                        <a:t>L.KS2 Unit 2</a:t>
                      </a:r>
                    </a:p>
                    <a:p>
                      <a:pPr algn="ctr"/>
                      <a:r>
                        <a:rPr lang="en-GB" sz="1050" dirty="0">
                          <a:latin typeface="HomegirlWroteIt" panose="02000603000000000000" pitchFamily="2" charset="0"/>
                        </a:rPr>
                        <a:t>What is it like for someone to follow God?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HomegirlWroteIt" panose="02000603000000000000" pitchFamily="2" charset="0"/>
                        </a:rPr>
                        <a:t>L.KS2 Unit 9 </a:t>
                      </a:r>
                    </a:p>
                    <a:p>
                      <a:pPr algn="ctr"/>
                      <a:r>
                        <a:rPr lang="en-GB" sz="1050" dirty="0">
                          <a:latin typeface="HomegirlWroteIt" panose="02000603000000000000" pitchFamily="2" charset="0"/>
                        </a:rPr>
                        <a:t>How do festivals and worship show what matters to a Muslim?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HomegirlWroteIt" panose="02000603000000000000" pitchFamily="2" charset="0"/>
                        </a:rPr>
                        <a:t>L.KS2 Unit 10</a:t>
                      </a:r>
                    </a:p>
                    <a:p>
                      <a:pPr algn="ctr"/>
                      <a:r>
                        <a:rPr lang="en-GB" sz="1050" dirty="0">
                          <a:latin typeface="HomegirlWroteIt" panose="02000603000000000000" pitchFamily="2" charset="0"/>
                        </a:rPr>
                        <a:t>How do festivals and family life show what matters to Jewish people?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HomegirlWroteIt" panose="02000603000000000000" pitchFamily="2" charset="0"/>
                        </a:rPr>
                        <a:t>L.KS2 Unit 4</a:t>
                      </a:r>
                    </a:p>
                    <a:p>
                      <a:pPr algn="ctr"/>
                      <a:r>
                        <a:rPr lang="en-GB" sz="1050" dirty="0">
                          <a:latin typeface="HomegirlWroteIt" panose="02000603000000000000" pitchFamily="2" charset="0"/>
                        </a:rPr>
                        <a:t>What kind of world did Jesus want?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HomegirlWroteIt" panose="02000603000000000000" pitchFamily="2" charset="0"/>
                        </a:rPr>
                        <a:t>L.KS2 Unit 12</a:t>
                      </a:r>
                    </a:p>
                    <a:p>
                      <a:pPr algn="ctr"/>
                      <a:r>
                        <a:rPr lang="en-GB" sz="1050" dirty="0">
                          <a:latin typeface="HomegirlWroteIt" panose="02000603000000000000" pitchFamily="2" charset="0"/>
                        </a:rPr>
                        <a:t>How and why do people try to make the world a better place?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09762983"/>
                  </a:ext>
                </a:extLst>
              </a:tr>
              <a:tr h="75401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HomegirlWroteIt" panose="02000603000000000000" pitchFamily="2" charset="0"/>
                        </a:rPr>
                        <a:t>Year 4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HomegirlWroteIt" panose="02000603000000000000" pitchFamily="2" charset="0"/>
                        </a:rPr>
                        <a:t>L.KS2 Unit 3</a:t>
                      </a:r>
                    </a:p>
                    <a:p>
                      <a:pPr algn="ctr"/>
                      <a:r>
                        <a:rPr lang="en-GB" sz="1050" dirty="0">
                          <a:latin typeface="HomegirlWroteIt" panose="02000603000000000000" pitchFamily="2" charset="0"/>
                        </a:rPr>
                        <a:t>What is the ‘Trinity’ and why is it important for Christians?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HomegirlWroteIt" panose="02000603000000000000" pitchFamily="2" charset="0"/>
                        </a:rPr>
                        <a:t>L.KS2 Unit 7</a:t>
                      </a:r>
                    </a:p>
                    <a:p>
                      <a:pPr algn="ctr"/>
                      <a:r>
                        <a:rPr lang="en-GB" sz="1100" dirty="0">
                          <a:latin typeface="HomegirlWroteIt" panose="02000603000000000000" pitchFamily="2" charset="0"/>
                        </a:rPr>
                        <a:t>What do Hindus believe God is like?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HomegirlWroteIt" panose="02000603000000000000" pitchFamily="2" charset="0"/>
                        </a:rPr>
                        <a:t>L.KS2 Unit 8</a:t>
                      </a:r>
                    </a:p>
                    <a:p>
                      <a:pPr algn="ctr"/>
                      <a:r>
                        <a:rPr lang="en-GB" sz="1100" dirty="0">
                          <a:latin typeface="HomegirlWroteIt" panose="02000603000000000000" pitchFamily="2" charset="0"/>
                        </a:rPr>
                        <a:t>What does it mean to be Hindu in Britain today?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HomegirlWroteIt" panose="02000603000000000000" pitchFamily="2" charset="0"/>
                        </a:rPr>
                        <a:t>L.KS2 Unit 5</a:t>
                      </a:r>
                    </a:p>
                    <a:p>
                      <a:pPr algn="ctr"/>
                      <a:r>
                        <a:rPr lang="en-GB" sz="1100" dirty="0">
                          <a:latin typeface="HomegirlWroteIt" panose="02000603000000000000" pitchFamily="2" charset="0"/>
                        </a:rPr>
                        <a:t>Why do Christians call the day Jesus died ‘Good Friday’?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HomegirlWroteIt" panose="02000603000000000000" pitchFamily="2" charset="0"/>
                        </a:rPr>
                        <a:t>L.KS2 Unit 6</a:t>
                      </a:r>
                    </a:p>
                    <a:p>
                      <a:pPr algn="ctr"/>
                      <a:r>
                        <a:rPr lang="en-GB" sz="1050" dirty="0">
                          <a:latin typeface="HomegirlWroteIt" panose="02000603000000000000" pitchFamily="2" charset="0"/>
                        </a:rPr>
                        <a:t>For Christians, when Jesus left, what was the impact of Pentecost?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HomegirlWroteIt" panose="02000603000000000000" pitchFamily="2" charset="0"/>
                        </a:rPr>
                        <a:t>L.KS2 Unit 11</a:t>
                      </a:r>
                    </a:p>
                    <a:p>
                      <a:pPr algn="ctr"/>
                      <a:r>
                        <a:rPr lang="en-GB" sz="1050" dirty="0">
                          <a:latin typeface="HomegirlWroteIt" panose="02000603000000000000" pitchFamily="2" charset="0"/>
                        </a:rPr>
                        <a:t>How and why do people mark the significant events of life?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44109937"/>
                  </a:ext>
                </a:extLst>
              </a:tr>
              <a:tr h="75401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HomegirlWroteIt" panose="02000603000000000000" pitchFamily="2" charset="0"/>
                        </a:rPr>
                        <a:t>Year 5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HomegirlWroteIt" panose="02000603000000000000" pitchFamily="2" charset="0"/>
                        </a:rPr>
                        <a:t>U.KS2 Unit 1</a:t>
                      </a:r>
                    </a:p>
                    <a:p>
                      <a:pPr algn="ctr"/>
                      <a:r>
                        <a:rPr lang="en-GB" sz="1050" dirty="0">
                          <a:latin typeface="HomegirlWroteIt" panose="02000603000000000000" pitchFamily="2" charset="0"/>
                        </a:rPr>
                        <a:t>What does it mean if Christians believe God is holy and loving?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HomegirlWroteIt" panose="02000603000000000000" pitchFamily="2" charset="0"/>
                        </a:rPr>
                        <a:t>U.KS2 Unit 8</a:t>
                      </a:r>
                    </a:p>
                    <a:p>
                      <a:pPr algn="ctr"/>
                      <a:r>
                        <a:rPr lang="en-GB" sz="1050" dirty="0">
                          <a:latin typeface="HomegirlWroteIt" panose="02000603000000000000" pitchFamily="2" charset="0"/>
                        </a:rPr>
                        <a:t>What does it mean to be a Muslim in Britain today?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HomegirlWroteIt" panose="02000603000000000000" pitchFamily="2" charset="0"/>
                        </a:rPr>
                        <a:t>U.KS2 Unit 3</a:t>
                      </a:r>
                    </a:p>
                    <a:p>
                      <a:pPr algn="ctr"/>
                      <a:r>
                        <a:rPr lang="en-GB" sz="1050" dirty="0">
                          <a:latin typeface="HomegirlWroteIt" panose="02000603000000000000" pitchFamily="2" charset="0"/>
                        </a:rPr>
                        <a:t>Why do Christians believe Jesus was the Messiah?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HomegirlWroteIt" panose="02000603000000000000" pitchFamily="2" charset="0"/>
                        </a:rPr>
                        <a:t>U.KS2 Unit 9</a:t>
                      </a:r>
                    </a:p>
                    <a:p>
                      <a:pPr algn="ctr"/>
                      <a:r>
                        <a:rPr lang="en-GB" sz="1050" dirty="0">
                          <a:latin typeface="HomegirlWroteIt" panose="02000603000000000000" pitchFamily="2" charset="0"/>
                        </a:rPr>
                        <a:t>Why is the Torah so important to Jewish people?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HomegirlWroteIt" panose="02000603000000000000" pitchFamily="2" charset="0"/>
                        </a:rPr>
                        <a:t>U.KS2 Unit 4</a:t>
                      </a:r>
                    </a:p>
                    <a:p>
                      <a:pPr algn="ctr"/>
                      <a:r>
                        <a:rPr lang="en-GB" sz="1050" dirty="0">
                          <a:latin typeface="HomegirlWroteIt" panose="02000603000000000000" pitchFamily="2" charset="0"/>
                        </a:rPr>
                        <a:t>Christians and how to live: ‘What would Jesus do?’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HomegirlWroteIt" panose="02000603000000000000" pitchFamily="2" charset="0"/>
                        </a:rPr>
                        <a:t>U.KS2 Unit 10 </a:t>
                      </a:r>
                    </a:p>
                    <a:p>
                      <a:pPr algn="ctr"/>
                      <a:r>
                        <a:rPr lang="en-GB" sz="1050" dirty="0">
                          <a:latin typeface="HomegirlWroteIt" panose="02000603000000000000" pitchFamily="2" charset="0"/>
                        </a:rPr>
                        <a:t>What matters most to Humanists and Christians?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8955218"/>
                  </a:ext>
                </a:extLst>
              </a:tr>
              <a:tr h="75401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HomegirlWroteIt" panose="02000603000000000000" pitchFamily="2" charset="0"/>
                        </a:rPr>
                        <a:t>Year 6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HomegirlWroteIt" panose="02000603000000000000" pitchFamily="2" charset="0"/>
                        </a:rPr>
                        <a:t>U.KS2 Unit 2</a:t>
                      </a:r>
                    </a:p>
                    <a:p>
                      <a:pPr algn="ctr"/>
                      <a:r>
                        <a:rPr lang="en-GB" sz="1050" dirty="0">
                          <a:latin typeface="HomegirlWroteIt" panose="02000603000000000000" pitchFamily="2" charset="0"/>
                        </a:rPr>
                        <a:t>Creation and science: conflicting or complementary?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HomegirlWroteIt" panose="02000603000000000000" pitchFamily="2" charset="0"/>
                        </a:rPr>
                        <a:t>U.KS2 Unit 11</a:t>
                      </a:r>
                    </a:p>
                    <a:p>
                      <a:pPr algn="ctr"/>
                      <a:r>
                        <a:rPr lang="en-GB" sz="1050" dirty="0">
                          <a:latin typeface="HomegirlWroteIt" panose="02000603000000000000" pitchFamily="2" charset="0"/>
                        </a:rPr>
                        <a:t>Why do people believe in God and some people not?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latin typeface="HomegirlWroteIt" panose="02000603000000000000" pitchFamily="2" charset="0"/>
                        </a:rPr>
                        <a:t>U.KS2 Unit 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latin typeface="HomegirlWroteIt" panose="02000603000000000000" pitchFamily="2" charset="0"/>
                        </a:rPr>
                        <a:t>Why do Hindus want to be good?</a:t>
                      </a:r>
                    </a:p>
                    <a:p>
                      <a:pPr algn="ctr"/>
                      <a:endParaRPr lang="en-GB" sz="1100" dirty="0">
                        <a:latin typeface="HomegirlWroteIt" panose="02000603000000000000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latin typeface="HomegirlWroteIt" panose="02000603000000000000" pitchFamily="2" charset="0"/>
                        </a:rPr>
                        <a:t>U.KS2 Unit 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latin typeface="HomegirlWroteIt" panose="02000603000000000000" pitchFamily="2" charset="0"/>
                        </a:rPr>
                        <a:t>What do Christians believe Jesus did to ‘save’ people?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latin typeface="HomegirlWroteIt" panose="02000603000000000000" pitchFamily="2" charset="0"/>
                        </a:rPr>
                        <a:t>U.KS2 Unit 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latin typeface="HomegirlWroteIt" panose="02000603000000000000" pitchFamily="2" charset="0"/>
                        </a:rPr>
                        <a:t>For Christians, what kind of king is Jesus?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latin typeface="HomegirlWroteIt" panose="02000603000000000000" pitchFamily="2" charset="0"/>
                        </a:rPr>
                        <a:t>U.KS2 Unit 12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latin typeface="HomegirlWroteIt" panose="02000603000000000000" pitchFamily="2" charset="0"/>
                        </a:rPr>
                        <a:t>How does faith help people when life gets hard?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6073116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71FBA33B-5591-422C-97EA-F4F712F5BD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1523" y="65351"/>
            <a:ext cx="655824" cy="53597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64F15F0-E5ED-4B3B-B908-BF3ABC9681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96" y="0"/>
            <a:ext cx="576273" cy="60132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91D4BB9-D575-495E-B5B1-5440FB011DD4}"/>
              </a:ext>
            </a:extLst>
          </p:cNvPr>
          <p:cNvSpPr txBox="1"/>
          <p:nvPr/>
        </p:nvSpPr>
        <p:spPr>
          <a:xfrm>
            <a:off x="2512650" y="115998"/>
            <a:ext cx="437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/>
              <a:t>Whole School R.E. Long-Term Plan</a:t>
            </a:r>
            <a:endParaRPr lang="en-GB" u="sng" dirty="0"/>
          </a:p>
        </p:txBody>
      </p:sp>
    </p:spTree>
    <p:extLst>
      <p:ext uri="{BB962C8B-B14F-4D97-AF65-F5344CB8AC3E}">
        <p14:creationId xmlns:p14="http://schemas.microsoft.com/office/powerpoint/2010/main" val="1971587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5095010-A040-4617-AEAF-406B87A827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7565570"/>
              </p:ext>
            </p:extLst>
          </p:nvPr>
        </p:nvGraphicFramePr>
        <p:xfrm>
          <a:off x="264832" y="683018"/>
          <a:ext cx="9376335" cy="562648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91575">
                  <a:extLst>
                    <a:ext uri="{9D8B030D-6E8A-4147-A177-3AD203B41FA5}">
                      <a16:colId xmlns:a16="http://schemas.microsoft.com/office/drawing/2014/main" val="2745387430"/>
                    </a:ext>
                  </a:extLst>
                </a:gridCol>
                <a:gridCol w="1447460">
                  <a:extLst>
                    <a:ext uri="{9D8B030D-6E8A-4147-A177-3AD203B41FA5}">
                      <a16:colId xmlns:a16="http://schemas.microsoft.com/office/drawing/2014/main" val="2203752697"/>
                    </a:ext>
                  </a:extLst>
                </a:gridCol>
                <a:gridCol w="1447460">
                  <a:extLst>
                    <a:ext uri="{9D8B030D-6E8A-4147-A177-3AD203B41FA5}">
                      <a16:colId xmlns:a16="http://schemas.microsoft.com/office/drawing/2014/main" val="323432218"/>
                    </a:ext>
                  </a:extLst>
                </a:gridCol>
                <a:gridCol w="1447460">
                  <a:extLst>
                    <a:ext uri="{9D8B030D-6E8A-4147-A177-3AD203B41FA5}">
                      <a16:colId xmlns:a16="http://schemas.microsoft.com/office/drawing/2014/main" val="94327030"/>
                    </a:ext>
                  </a:extLst>
                </a:gridCol>
                <a:gridCol w="1447460">
                  <a:extLst>
                    <a:ext uri="{9D8B030D-6E8A-4147-A177-3AD203B41FA5}">
                      <a16:colId xmlns:a16="http://schemas.microsoft.com/office/drawing/2014/main" val="3816515575"/>
                    </a:ext>
                  </a:extLst>
                </a:gridCol>
                <a:gridCol w="1447460">
                  <a:extLst>
                    <a:ext uri="{9D8B030D-6E8A-4147-A177-3AD203B41FA5}">
                      <a16:colId xmlns:a16="http://schemas.microsoft.com/office/drawing/2014/main" val="3890193834"/>
                    </a:ext>
                  </a:extLst>
                </a:gridCol>
                <a:gridCol w="1447460">
                  <a:extLst>
                    <a:ext uri="{9D8B030D-6E8A-4147-A177-3AD203B41FA5}">
                      <a16:colId xmlns:a16="http://schemas.microsoft.com/office/drawing/2014/main" val="3733992229"/>
                    </a:ext>
                  </a:extLst>
                </a:gridCol>
              </a:tblGrid>
              <a:tr h="602492"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latin typeface="HomegirlWroteIt" panose="02000603000000000000" pitchFamily="2" charset="0"/>
                        </a:rPr>
                        <a:t>Term 1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latin typeface="HomegirlWroteIt" panose="02000603000000000000" pitchFamily="2" charset="0"/>
                        </a:rPr>
                        <a:t>Term 2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latin typeface="HomegirlWroteIt" panose="02000603000000000000" pitchFamily="2" charset="0"/>
                        </a:rPr>
                        <a:t>Term 3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latin typeface="HomegirlWroteIt" panose="02000603000000000000" pitchFamily="2" charset="0"/>
                        </a:rPr>
                        <a:t>Term 4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latin typeface="HomegirlWroteIt" panose="02000603000000000000" pitchFamily="2" charset="0"/>
                        </a:rPr>
                        <a:t>Term 5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latin typeface="HomegirlWroteIt" panose="02000603000000000000" pitchFamily="2" charset="0"/>
                        </a:rPr>
                        <a:t>Term 6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6201912"/>
                  </a:ext>
                </a:extLst>
              </a:tr>
              <a:tr h="1364287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HomegirlWroteIt" panose="02000603000000000000" pitchFamily="2" charset="0"/>
                        </a:rPr>
                        <a:t>Year 3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HomegirlWroteIt" panose="02000603000000000000" pitchFamily="2" charset="0"/>
                        </a:rPr>
                        <a:t>L.KS2 Unit 1</a:t>
                      </a:r>
                    </a:p>
                    <a:p>
                      <a:pPr algn="ctr"/>
                      <a:r>
                        <a:rPr lang="en-GB" sz="1200" dirty="0">
                          <a:latin typeface="HomegirlWroteIt" panose="02000603000000000000" pitchFamily="2" charset="0"/>
                        </a:rPr>
                        <a:t>What do Christians learn from the Creation story?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HomegirlWroteIt" panose="02000603000000000000" pitchFamily="2" charset="0"/>
                        </a:rPr>
                        <a:t>L.KS2 Unit 2</a:t>
                      </a:r>
                    </a:p>
                    <a:p>
                      <a:pPr algn="ctr"/>
                      <a:r>
                        <a:rPr lang="en-GB" sz="1200" dirty="0">
                          <a:latin typeface="HomegirlWroteIt" panose="02000603000000000000" pitchFamily="2" charset="0"/>
                        </a:rPr>
                        <a:t>What is it like for someone to follow God?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HomegirlWroteIt" panose="02000603000000000000" pitchFamily="2" charset="0"/>
                        </a:rPr>
                        <a:t>L.KS2 Unit 9 </a:t>
                      </a:r>
                    </a:p>
                    <a:p>
                      <a:pPr algn="ctr"/>
                      <a:r>
                        <a:rPr lang="en-GB" sz="1200" dirty="0">
                          <a:latin typeface="HomegirlWroteIt" panose="02000603000000000000" pitchFamily="2" charset="0"/>
                        </a:rPr>
                        <a:t>How do festivals and worship show what matters to a Muslim?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HomegirlWroteIt" panose="02000603000000000000" pitchFamily="2" charset="0"/>
                        </a:rPr>
                        <a:t>L.KS2 Unit 10</a:t>
                      </a:r>
                    </a:p>
                    <a:p>
                      <a:pPr algn="ctr"/>
                      <a:r>
                        <a:rPr lang="en-GB" sz="1200" dirty="0">
                          <a:latin typeface="HomegirlWroteIt" panose="02000603000000000000" pitchFamily="2" charset="0"/>
                        </a:rPr>
                        <a:t>How do festivals and family life show what matters to Jewish people?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HomegirlWroteIt" panose="02000603000000000000" pitchFamily="2" charset="0"/>
                        </a:rPr>
                        <a:t>L.KS2 Unit 4</a:t>
                      </a:r>
                    </a:p>
                    <a:p>
                      <a:pPr algn="ctr"/>
                      <a:r>
                        <a:rPr lang="en-GB" sz="1200" dirty="0">
                          <a:latin typeface="HomegirlWroteIt" panose="02000603000000000000" pitchFamily="2" charset="0"/>
                        </a:rPr>
                        <a:t>What kind of world did Jesus want?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HomegirlWroteIt" panose="02000603000000000000" pitchFamily="2" charset="0"/>
                        </a:rPr>
                        <a:t>L.KS2 Unit 12</a:t>
                      </a:r>
                    </a:p>
                    <a:p>
                      <a:pPr algn="ctr"/>
                      <a:r>
                        <a:rPr lang="en-GB" sz="1200" dirty="0">
                          <a:latin typeface="HomegirlWroteIt" panose="02000603000000000000" pitchFamily="2" charset="0"/>
                        </a:rPr>
                        <a:t>How and why do people try to make the world a better place?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09762983"/>
                  </a:ext>
                </a:extLst>
              </a:tr>
              <a:tr h="1364287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HomegirlWroteIt" panose="02000603000000000000" pitchFamily="2" charset="0"/>
                        </a:rPr>
                        <a:t>Year 4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HomegirlWroteIt" panose="02000603000000000000" pitchFamily="2" charset="0"/>
                        </a:rPr>
                        <a:t>L.KS2 Unit 3</a:t>
                      </a:r>
                    </a:p>
                    <a:p>
                      <a:pPr algn="ctr"/>
                      <a:r>
                        <a:rPr lang="en-GB" sz="1200" dirty="0">
                          <a:latin typeface="HomegirlWroteIt" panose="02000603000000000000" pitchFamily="2" charset="0"/>
                        </a:rPr>
                        <a:t>What is the ‘Trinity’ and why is it important for Christians?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HomegirlWroteIt" panose="02000603000000000000" pitchFamily="2" charset="0"/>
                        </a:rPr>
                        <a:t>L.KS2 Unit 7</a:t>
                      </a:r>
                    </a:p>
                    <a:p>
                      <a:pPr algn="ctr"/>
                      <a:r>
                        <a:rPr lang="en-GB" sz="1400" dirty="0">
                          <a:latin typeface="HomegirlWroteIt" panose="02000603000000000000" pitchFamily="2" charset="0"/>
                        </a:rPr>
                        <a:t>What do Hindus believe God is like?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HomegirlWroteIt" panose="02000603000000000000" pitchFamily="2" charset="0"/>
                        </a:rPr>
                        <a:t>L.KS2 Unit 8</a:t>
                      </a:r>
                    </a:p>
                    <a:p>
                      <a:pPr algn="ctr"/>
                      <a:r>
                        <a:rPr lang="en-GB" sz="1400" dirty="0">
                          <a:latin typeface="HomegirlWroteIt" panose="02000603000000000000" pitchFamily="2" charset="0"/>
                        </a:rPr>
                        <a:t>What does it mean to be Hindu in Britain today?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HomegirlWroteIt" panose="02000603000000000000" pitchFamily="2" charset="0"/>
                        </a:rPr>
                        <a:t>L.KS2 Unit 5</a:t>
                      </a:r>
                    </a:p>
                    <a:p>
                      <a:pPr algn="ctr"/>
                      <a:r>
                        <a:rPr lang="en-GB" sz="1400" dirty="0">
                          <a:latin typeface="HomegirlWroteIt" panose="02000603000000000000" pitchFamily="2" charset="0"/>
                        </a:rPr>
                        <a:t>Why do Christians call the day Jesus died ‘Good Friday’?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HomegirlWroteIt" panose="02000603000000000000" pitchFamily="2" charset="0"/>
                        </a:rPr>
                        <a:t>L.KS2 Unit 6</a:t>
                      </a:r>
                    </a:p>
                    <a:p>
                      <a:pPr algn="ctr"/>
                      <a:r>
                        <a:rPr lang="en-GB" sz="1200" dirty="0">
                          <a:latin typeface="HomegirlWroteIt" panose="02000603000000000000" pitchFamily="2" charset="0"/>
                        </a:rPr>
                        <a:t>For Christians, when Jesus left, what was the impact of Pentecost?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HomegirlWroteIt" panose="02000603000000000000" pitchFamily="2" charset="0"/>
                        </a:rPr>
                        <a:t>L.KS2 Unit 11</a:t>
                      </a:r>
                    </a:p>
                    <a:p>
                      <a:pPr algn="ctr"/>
                      <a:r>
                        <a:rPr lang="en-GB" sz="1200" dirty="0">
                          <a:latin typeface="HomegirlWroteIt" panose="02000603000000000000" pitchFamily="2" charset="0"/>
                        </a:rPr>
                        <a:t>How and why do people mark the significant events of life?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44109937"/>
                  </a:ext>
                </a:extLst>
              </a:tr>
              <a:tr h="1144052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HomegirlWroteIt" panose="02000603000000000000" pitchFamily="2" charset="0"/>
                        </a:rPr>
                        <a:t>Year 5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HomegirlWroteIt" panose="02000603000000000000" pitchFamily="2" charset="0"/>
                        </a:rPr>
                        <a:t>U.KS2 Unit 1</a:t>
                      </a:r>
                    </a:p>
                    <a:p>
                      <a:pPr algn="ctr"/>
                      <a:r>
                        <a:rPr lang="en-GB" sz="1200" dirty="0">
                          <a:latin typeface="HomegirlWroteIt" panose="02000603000000000000" pitchFamily="2" charset="0"/>
                        </a:rPr>
                        <a:t>What does it mean if Christians believe God is holy and loving?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HomegirlWroteIt" panose="02000603000000000000" pitchFamily="2" charset="0"/>
                        </a:rPr>
                        <a:t>U.KS2 Unit 8</a:t>
                      </a:r>
                    </a:p>
                    <a:p>
                      <a:pPr algn="ctr"/>
                      <a:r>
                        <a:rPr lang="en-GB" sz="1200" dirty="0">
                          <a:latin typeface="HomegirlWroteIt" panose="02000603000000000000" pitchFamily="2" charset="0"/>
                        </a:rPr>
                        <a:t>What does it mean to be a Muslim in Britain today?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HomegirlWroteIt" panose="02000603000000000000" pitchFamily="2" charset="0"/>
                        </a:rPr>
                        <a:t>U.KS2 Unit 3</a:t>
                      </a:r>
                    </a:p>
                    <a:p>
                      <a:pPr algn="ctr"/>
                      <a:r>
                        <a:rPr lang="en-GB" sz="1200" dirty="0">
                          <a:latin typeface="HomegirlWroteIt" panose="02000603000000000000" pitchFamily="2" charset="0"/>
                        </a:rPr>
                        <a:t>Why do Christians believe Jesus was the Messiah?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HomegirlWroteIt" panose="02000603000000000000" pitchFamily="2" charset="0"/>
                        </a:rPr>
                        <a:t>U.KS2 Unit 9</a:t>
                      </a:r>
                    </a:p>
                    <a:p>
                      <a:pPr algn="ctr"/>
                      <a:r>
                        <a:rPr lang="en-GB" sz="1200" dirty="0">
                          <a:latin typeface="HomegirlWroteIt" panose="02000603000000000000" pitchFamily="2" charset="0"/>
                        </a:rPr>
                        <a:t>Why is the Torah so important to Jewish people?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HomegirlWroteIt" panose="02000603000000000000" pitchFamily="2" charset="0"/>
                        </a:rPr>
                        <a:t>U.KS2 Unit 4</a:t>
                      </a:r>
                    </a:p>
                    <a:p>
                      <a:pPr algn="ctr"/>
                      <a:r>
                        <a:rPr lang="en-GB" sz="1200" dirty="0">
                          <a:latin typeface="HomegirlWroteIt" panose="02000603000000000000" pitchFamily="2" charset="0"/>
                        </a:rPr>
                        <a:t>Christians and how to live: ‘What would Jesus do?’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HomegirlWroteIt" panose="02000603000000000000" pitchFamily="2" charset="0"/>
                        </a:rPr>
                        <a:t>U.KS2 Unit 10 </a:t>
                      </a:r>
                    </a:p>
                    <a:p>
                      <a:pPr algn="ctr"/>
                      <a:r>
                        <a:rPr lang="en-GB" sz="1200" dirty="0">
                          <a:latin typeface="HomegirlWroteIt" panose="02000603000000000000" pitchFamily="2" charset="0"/>
                        </a:rPr>
                        <a:t>What matters most to Humanists and Christians?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8955218"/>
                  </a:ext>
                </a:extLst>
              </a:tr>
              <a:tr h="1144052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HomegirlWroteIt" panose="02000603000000000000" pitchFamily="2" charset="0"/>
                        </a:rPr>
                        <a:t>Year 6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HomegirlWroteIt" panose="02000603000000000000" pitchFamily="2" charset="0"/>
                        </a:rPr>
                        <a:t>U.KS2 Unit 2</a:t>
                      </a:r>
                    </a:p>
                    <a:p>
                      <a:pPr algn="ctr"/>
                      <a:r>
                        <a:rPr lang="en-GB" sz="1200" dirty="0">
                          <a:latin typeface="HomegirlWroteIt" panose="02000603000000000000" pitchFamily="2" charset="0"/>
                        </a:rPr>
                        <a:t>Creation and science: conflicting or complementary?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HomegirlWroteIt" panose="02000603000000000000" pitchFamily="2" charset="0"/>
                        </a:rPr>
                        <a:t>U.KS2 Unit 11</a:t>
                      </a:r>
                    </a:p>
                    <a:p>
                      <a:pPr algn="ctr"/>
                      <a:r>
                        <a:rPr lang="en-GB" sz="1200" dirty="0">
                          <a:latin typeface="HomegirlWroteIt" panose="02000603000000000000" pitchFamily="2" charset="0"/>
                        </a:rPr>
                        <a:t>Why do people believe in God and some people not?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latin typeface="HomegirlWroteIt" panose="02000603000000000000" pitchFamily="2" charset="0"/>
                        </a:rPr>
                        <a:t>U.KS2 Unit 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HomegirlWroteIt" panose="02000603000000000000" pitchFamily="2" charset="0"/>
                        </a:rPr>
                        <a:t>Why do Hindus want to be good?</a:t>
                      </a:r>
                    </a:p>
                    <a:p>
                      <a:pPr algn="ctr"/>
                      <a:endParaRPr lang="en-GB" sz="1400" dirty="0">
                        <a:latin typeface="HomegirlWroteIt" panose="02000603000000000000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latin typeface="HomegirlWroteIt" panose="02000603000000000000" pitchFamily="2" charset="0"/>
                        </a:rPr>
                        <a:t>U.KS2 Unit 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HomegirlWroteIt" panose="02000603000000000000" pitchFamily="2" charset="0"/>
                        </a:rPr>
                        <a:t>What do Christians believe Jesus did to ‘save’ people?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latin typeface="HomegirlWroteIt" panose="02000603000000000000" pitchFamily="2" charset="0"/>
                        </a:rPr>
                        <a:t>U.KS2 Unit 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HomegirlWroteIt" panose="02000603000000000000" pitchFamily="2" charset="0"/>
                        </a:rPr>
                        <a:t>For Christians, what kind of king is Jesus?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latin typeface="HomegirlWroteIt" panose="02000603000000000000" pitchFamily="2" charset="0"/>
                        </a:rPr>
                        <a:t>U.KS2 Unit 12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HomegirlWroteIt" panose="02000603000000000000" pitchFamily="2" charset="0"/>
                        </a:rPr>
                        <a:t>How does faith help people when life gets hard?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60731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55808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199</TotalTime>
  <Words>1016</Words>
  <Application>Microsoft Office PowerPoint</Application>
  <PresentationFormat>A4 Paper (210x297 mm)</PresentationFormat>
  <Paragraphs>154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HomegirlWroteIt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Gemma Thornton</dc:creator>
  <cp:lastModifiedBy>Katy Lowries</cp:lastModifiedBy>
  <cp:revision>15</cp:revision>
  <cp:lastPrinted>2025-07-10T13:03:52Z</cp:lastPrinted>
  <dcterms:created xsi:type="dcterms:W3CDTF">2025-07-09T08:26:49Z</dcterms:created>
  <dcterms:modified xsi:type="dcterms:W3CDTF">2026-02-23T09:35:40Z</dcterms:modified>
</cp:coreProperties>
</file>