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61" r:id="rId3"/>
    <p:sldId id="262" r:id="rId4"/>
    <p:sldId id="263" r:id="rId5"/>
    <p:sldId id="259" r:id="rId6"/>
    <p:sldId id="264" r:id="rId7"/>
    <p:sldId id="275" r:id="rId8"/>
    <p:sldId id="277" r:id="rId9"/>
    <p:sldId id="268" r:id="rId10"/>
    <p:sldId id="278" r:id="rId11"/>
    <p:sldId id="280" r:id="rId12"/>
    <p:sldId id="281" r:id="rId13"/>
    <p:sldId id="282" r:id="rId14"/>
    <p:sldId id="283" r:id="rId15"/>
    <p:sldId id="279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1" autoAdjust="0"/>
    <p:restoredTop sz="94660"/>
  </p:normalViewPr>
  <p:slideViewPr>
    <p:cSldViewPr>
      <p:cViewPr>
        <p:scale>
          <a:sx n="108" d="100"/>
          <a:sy n="108" d="100"/>
        </p:scale>
        <p:origin x="456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26841-59F8-447D-B597-46E01DBCEA38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BA08C-9D0F-48A0-AB95-21B63A7CA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1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715C-0B50-4C1E-B88D-841440559C15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65A6B-147E-48EE-A043-48702E6A60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Content Placeholder 3" descr="http://www.ukimmigrationbarristers.com/blog/wp-content/uploads/2013/03/keep-calm-british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468052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 fontScale="92500" lnSpcReduction="20000"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Democracy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Britain is a democracy – this means that the people in Britain vote for the people who make the laws and decide how the country is run. If we didn’t have a democracy, just one person might be able to make all the laws and that would not be fair.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The rule of the law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 we have a police force who make sure people do not do the wrong thing and break the law – this means that we are safe.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Individual Liberty</a:t>
            </a:r>
          </a:p>
          <a:p>
            <a:pPr marL="0" indent="0">
              <a:buNone/>
            </a:pPr>
            <a:r>
              <a:rPr lang="en-GB" sz="4800" dirty="0" smtClean="0">
                <a:latin typeface="Comic Sans MS" pitchFamily="66" charset="0"/>
              </a:rPr>
              <a:t>In Britain, as long as we do not break the law, we can live as we choose to and have our own opinions about things.</a:t>
            </a:r>
          </a:p>
          <a:p>
            <a:pPr>
              <a:buNone/>
            </a:pPr>
            <a:endParaRPr lang="en-GB" sz="40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200" b="1" dirty="0" smtClean="0">
                <a:latin typeface="Comic Sans MS" pitchFamily="66" charset="0"/>
              </a:rPr>
              <a:t>Mutual Respect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might not always agree with other people, but we try to show respect for their thoughts and feelings.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We can give respect to others and we can expect other people to show us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Comic Sans MS" pitchFamily="66" charset="0"/>
              </a:rPr>
              <a:t>Tolerance of those of different faiths and beliefs</a:t>
            </a:r>
          </a:p>
          <a:p>
            <a:pPr marL="0" indent="0">
              <a:buNone/>
            </a:pPr>
            <a:r>
              <a:rPr lang="en-GB" sz="4000" dirty="0" smtClean="0">
                <a:latin typeface="Comic Sans MS" pitchFamily="66" charset="0"/>
              </a:rPr>
              <a:t>In Britain we accept that other people might have different beliefs than ours and they may believe in different religions.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Let’s look at that list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British Values </a:t>
            </a:r>
            <a:r>
              <a:rPr lang="en-GB" dirty="0" smtClean="0">
                <a:latin typeface="Comic Sans MS" pitchFamily="66" charset="0"/>
              </a:rPr>
              <a:t>again: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Take a moment to think about how lucky we are to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live in Britain, a country with such strong values.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11560" y="980728"/>
            <a:ext cx="79928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Let’s play a game of ‘Put your hand up if.....’</a:t>
            </a:r>
            <a:endParaRPr lang="en-GB" sz="8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Put your hand up if........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You have brown hair</a:t>
            </a:r>
          </a:p>
          <a:p>
            <a:r>
              <a:rPr lang="en-GB" dirty="0" smtClean="0">
                <a:latin typeface="Comic Sans MS" pitchFamily="66" charset="0"/>
              </a:rPr>
              <a:t>Wear glasses</a:t>
            </a:r>
          </a:p>
          <a:p>
            <a:r>
              <a:rPr lang="en-GB" dirty="0" smtClean="0">
                <a:latin typeface="Comic Sans MS" pitchFamily="66" charset="0"/>
              </a:rPr>
              <a:t>Have a brother or sister</a:t>
            </a:r>
          </a:p>
          <a:p>
            <a:r>
              <a:rPr lang="en-GB" dirty="0" smtClean="0">
                <a:latin typeface="Comic Sans MS" pitchFamily="66" charset="0"/>
              </a:rPr>
              <a:t>Like football</a:t>
            </a:r>
          </a:p>
          <a:p>
            <a:r>
              <a:rPr lang="en-GB" dirty="0" smtClean="0">
                <a:latin typeface="Comic Sans MS" pitchFamily="66" charset="0"/>
              </a:rPr>
              <a:t>Can speak another language</a:t>
            </a:r>
          </a:p>
          <a:p>
            <a:r>
              <a:rPr lang="en-GB" dirty="0" smtClean="0">
                <a:latin typeface="Comic Sans MS" pitchFamily="66" charset="0"/>
              </a:rPr>
              <a:t>You like swimming in the sea! </a:t>
            </a:r>
          </a:p>
          <a:p>
            <a:r>
              <a:rPr lang="en-GB" dirty="0" smtClean="0">
                <a:latin typeface="Comic Sans MS" pitchFamily="66" charset="0"/>
              </a:rPr>
              <a:t>Born in this country</a:t>
            </a:r>
          </a:p>
          <a:p>
            <a:r>
              <a:rPr lang="en-GB" dirty="0" smtClean="0">
                <a:latin typeface="Comic Sans MS" pitchFamily="66" charset="0"/>
              </a:rPr>
              <a:t>Know what you want to be when you’re older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675456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4032448"/>
          </a:xfrm>
        </p:spPr>
        <p:txBody>
          <a:bodyPr>
            <a:noAutofit/>
          </a:bodyPr>
          <a:lstStyle/>
          <a:p>
            <a:r>
              <a:rPr lang="en-GB" sz="8800" dirty="0" smtClean="0">
                <a:latin typeface="Comic Sans MS" pitchFamily="66" charset="0"/>
              </a:rPr>
              <a:t>All these things help make up your identity </a:t>
            </a:r>
            <a:endParaRPr lang="en-GB" sz="8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Comic Sans MS" pitchFamily="66" charset="0"/>
              </a:rPr>
              <a:t>So what else makes up your personal identity?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6005264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latin typeface="Comic Sans MS" pitchFamily="66" charset="0"/>
              </a:rPr>
              <a:t>Groups or clubs that you belong to - scouts, rugby, choir....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interests or talents are - film, dance, speed stacking....</a:t>
            </a:r>
          </a:p>
          <a:p>
            <a:r>
              <a:rPr lang="en-GB" sz="3000" b="1" dirty="0" smtClean="0">
                <a:latin typeface="Comic Sans MS" pitchFamily="66" charset="0"/>
              </a:rPr>
              <a:t>What things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What your hopes are for the future.</a:t>
            </a:r>
          </a:p>
          <a:p>
            <a:r>
              <a:rPr lang="en-GB" sz="3000" b="1" dirty="0" smtClean="0">
                <a:latin typeface="Comic Sans MS" pitchFamily="66" charset="0"/>
              </a:rPr>
              <a:t>Which people are important to you. </a:t>
            </a:r>
          </a:p>
          <a:p>
            <a:r>
              <a:rPr lang="en-GB" sz="3000" b="1" dirty="0" smtClean="0">
                <a:latin typeface="Comic Sans MS" pitchFamily="66" charset="0"/>
              </a:rPr>
              <a:t>Your religion</a:t>
            </a:r>
          </a:p>
          <a:p>
            <a:r>
              <a:rPr lang="en-GB" sz="3000" b="1" dirty="0" smtClean="0">
                <a:latin typeface="Comic Sans MS" pitchFamily="66" charset="0"/>
              </a:rPr>
              <a:t>The languages that you speak. </a:t>
            </a:r>
            <a:endParaRPr lang="en-GB" sz="3000" b="1" dirty="0">
              <a:latin typeface="Comic Sans MS" pitchFamily="66" charset="0"/>
            </a:endParaRPr>
          </a:p>
          <a:p>
            <a:r>
              <a:rPr lang="en-GB" sz="3000" b="1" dirty="0" smtClean="0">
                <a:latin typeface="Comic Sans MS" pitchFamily="66" charset="0"/>
              </a:rPr>
              <a:t>Which country you are from.</a:t>
            </a:r>
            <a:endParaRPr lang="en-GB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4536504"/>
          </a:xfrm>
        </p:spPr>
        <p:txBody>
          <a:bodyPr>
            <a:normAutofit/>
          </a:bodyPr>
          <a:lstStyle/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What you </a:t>
            </a:r>
            <a:r>
              <a:rPr lang="en-GB" sz="4000" b="1" dirty="0" smtClean="0">
                <a:latin typeface="Comic Sans MS" pitchFamily="66" charset="0"/>
              </a:rPr>
              <a:t>value</a:t>
            </a:r>
            <a:r>
              <a:rPr lang="en-GB" sz="4000" dirty="0" smtClean="0">
                <a:latin typeface="Comic Sans MS" pitchFamily="66" charset="0"/>
              </a:rPr>
              <a:t> also makes up part of who you are.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r>
              <a:rPr lang="en-GB" sz="4000" dirty="0" smtClean="0">
                <a:latin typeface="Comic Sans MS" pitchFamily="66" charset="0"/>
              </a:rPr>
              <a:t>Time for another game – Let’s play ‘Thumbs up, Thumbs down’</a:t>
            </a:r>
          </a:p>
          <a:p>
            <a:pPr indent="17463" algn="ctr">
              <a:buNone/>
            </a:pPr>
            <a:endParaRPr lang="en-GB" sz="4000" dirty="0" smtClean="0">
              <a:latin typeface="Comic Sans MS" pitchFamily="66" charset="0"/>
            </a:endParaRPr>
          </a:p>
          <a:p>
            <a:pPr indent="17463" algn="ctr">
              <a:buNone/>
            </a:pPr>
            <a:endParaRPr lang="en-GB" sz="4000" dirty="0">
              <a:latin typeface="Comic Sans MS" pitchFamily="66" charset="0"/>
            </a:endParaRPr>
          </a:p>
        </p:txBody>
      </p:sp>
      <p:pic>
        <p:nvPicPr>
          <p:cNvPr id="11266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1048"/>
            <a:ext cx="1872208" cy="2478942"/>
          </a:xfrm>
          <a:prstGeom prst="rect">
            <a:avLst/>
          </a:prstGeom>
          <a:noFill/>
        </p:spPr>
      </p:pic>
      <p:pic>
        <p:nvPicPr>
          <p:cNvPr id="7" name="Picture 2" descr="http://www.wpclipart.com/page_frames/full_page_signs/Thumb_Up_full_page_co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588224" y="3861048"/>
            <a:ext cx="1872208" cy="24789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9512" y="4005064"/>
            <a:ext cx="4320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omic Sans MS" pitchFamily="66" charset="0"/>
              </a:rPr>
              <a:t>I’m going to show you some words on the board – if you think that thing is important to you, if it is something you value, then give me a thumbs up – if not, it’s thumbs down.</a:t>
            </a:r>
            <a:endParaRPr lang="en-GB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Honesty</a:t>
            </a:r>
            <a:endParaRPr lang="en-GB" sz="6000" b="1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260648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Hard work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754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Caring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27984" y="1556792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Resilience 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6754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Laziness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27984" y="285293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Kindness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754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Fun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427984" y="4149080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Rudeness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754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Hurtful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27984" y="5373216"/>
            <a:ext cx="375476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Ambitious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9"/>
            <a:ext cx="8229600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6000" dirty="0" smtClean="0">
                <a:latin typeface="Comic Sans MS" pitchFamily="66" charset="0"/>
              </a:rPr>
              <a:t>We have talked about personal values, but can a country have values?</a:t>
            </a:r>
            <a:endParaRPr lang="en-GB" sz="6000" dirty="0">
              <a:latin typeface="Comic Sans MS" pitchFamily="66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4005064"/>
            <a:ext cx="8748464" cy="2852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We all live in Britain, what do you think British values are?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staff\Desktop\UJ.jpg"/>
          <p:cNvPicPr>
            <a:picLocks noChangeAspect="1" noChangeArrowheads="1"/>
          </p:cNvPicPr>
          <p:nvPr/>
        </p:nvPicPr>
        <p:blipFill>
          <a:blip r:embed="rId2" cstate="print">
            <a:lum bright="63000" contrast="-32000"/>
          </a:blip>
          <a:stretch>
            <a:fillRect/>
          </a:stretch>
        </p:blipFill>
        <p:spPr bwMode="auto">
          <a:xfrm>
            <a:off x="-468560" y="-459432"/>
            <a:ext cx="9937104" cy="79928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We are going to be learning about British values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424847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omic Sans MS" pitchFamily="66" charset="0"/>
              </a:rPr>
              <a:t>democracy</a:t>
            </a:r>
          </a:p>
          <a:p>
            <a:r>
              <a:rPr lang="en-GB" sz="4000" b="1" dirty="0" smtClean="0">
                <a:latin typeface="Comic Sans MS" pitchFamily="66" charset="0"/>
              </a:rPr>
              <a:t>the rule of law</a:t>
            </a:r>
          </a:p>
          <a:p>
            <a:r>
              <a:rPr lang="en-GB" sz="4000" b="1" dirty="0" smtClean="0">
                <a:latin typeface="Comic Sans MS" pitchFamily="66" charset="0"/>
              </a:rPr>
              <a:t>individual liberty</a:t>
            </a:r>
          </a:p>
          <a:p>
            <a:r>
              <a:rPr lang="en-GB" sz="4000" b="1" dirty="0" smtClean="0">
                <a:latin typeface="Comic Sans MS" pitchFamily="66" charset="0"/>
              </a:rPr>
              <a:t>mutual respect</a:t>
            </a:r>
          </a:p>
          <a:p>
            <a:r>
              <a:rPr lang="en-GB" sz="4000" b="1" dirty="0" smtClean="0">
                <a:latin typeface="Comic Sans MS" pitchFamily="66" charset="0"/>
              </a:rPr>
              <a:t>tolerance of those of different faiths and beliefs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These are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ideas we will be learning about in class and in assemblies.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560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Put your hand up if........</vt:lpstr>
      <vt:lpstr>All these things help make up your identity </vt:lpstr>
      <vt:lpstr>So what else makes up your personal identity?</vt:lpstr>
      <vt:lpstr>PowerPoint Presentation</vt:lpstr>
      <vt:lpstr>Honesty</vt:lpstr>
      <vt:lpstr>PowerPoint Presentation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We are going to be learning about British values </vt:lpstr>
      <vt:lpstr>Let’s look at that list of  British Values again: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User</cp:lastModifiedBy>
  <cp:revision>35</cp:revision>
  <cp:lastPrinted>2015-11-24T10:14:59Z</cp:lastPrinted>
  <dcterms:created xsi:type="dcterms:W3CDTF">2014-10-13T08:30:34Z</dcterms:created>
  <dcterms:modified xsi:type="dcterms:W3CDTF">2016-01-14T08:11:04Z</dcterms:modified>
</cp:coreProperties>
</file>